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  <p:sldMasterId id="2147483860" r:id="rId2"/>
    <p:sldMasterId id="2147483872" r:id="rId3"/>
    <p:sldMasterId id="2147483884" r:id="rId4"/>
    <p:sldMasterId id="2147483909" r:id="rId5"/>
  </p:sldMasterIdLst>
  <p:sldIdLst>
    <p:sldId id="286" r:id="rId6"/>
    <p:sldId id="294" r:id="rId7"/>
    <p:sldId id="304" r:id="rId8"/>
    <p:sldId id="305" r:id="rId9"/>
    <p:sldId id="308" r:id="rId10"/>
    <p:sldId id="307" r:id="rId11"/>
    <p:sldId id="292" r:id="rId12"/>
    <p:sldId id="257" r:id="rId13"/>
    <p:sldId id="258" r:id="rId14"/>
    <p:sldId id="323" r:id="rId15"/>
    <p:sldId id="324" r:id="rId16"/>
    <p:sldId id="261" r:id="rId17"/>
    <p:sldId id="260" r:id="rId18"/>
    <p:sldId id="296" r:id="rId19"/>
    <p:sldId id="311" r:id="rId20"/>
    <p:sldId id="312" r:id="rId21"/>
    <p:sldId id="269" r:id="rId22"/>
    <p:sldId id="313" r:id="rId23"/>
    <p:sldId id="314" r:id="rId24"/>
    <p:sldId id="315" r:id="rId25"/>
    <p:sldId id="316" r:id="rId26"/>
    <p:sldId id="317" r:id="rId27"/>
    <p:sldId id="326" r:id="rId28"/>
    <p:sldId id="279" r:id="rId29"/>
    <p:sldId id="272" r:id="rId30"/>
    <p:sldId id="322" r:id="rId31"/>
    <p:sldId id="325" r:id="rId32"/>
    <p:sldId id="321" r:id="rId33"/>
    <p:sldId id="327" r:id="rId34"/>
    <p:sldId id="328" r:id="rId35"/>
    <p:sldId id="320" r:id="rId3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7121"/>
    <a:srgbClr val="BEE395"/>
    <a:srgbClr val="3B9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vijetli stil 3 - Isticanj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B8D58D-5F76-4054-BEAB-BD4E8EC22F14}" type="doc">
      <dgm:prSet loTypeId="urn:microsoft.com/office/officeart/2005/8/layout/hierarchy3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hr-HR"/>
        </a:p>
      </dgm:t>
    </dgm:pt>
    <dgm:pt modelId="{E9451C1A-6105-4EBC-8A73-1489AF922765}">
      <dgm:prSet phldrT="[Teks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hr-HR" sz="2400" b="1" dirty="0" smtClean="0"/>
            <a:t>Gimnazije</a:t>
          </a:r>
          <a:endParaRPr lang="hr-HR" sz="2400" b="1" dirty="0"/>
        </a:p>
      </dgm:t>
    </dgm:pt>
    <dgm:pt modelId="{27996B00-36E8-43B4-BB7A-295EE8787C81}" type="parTrans" cxnId="{D1DAF807-CC07-4E1F-B031-CEC4F4BC0D3C}">
      <dgm:prSet/>
      <dgm:spPr/>
      <dgm:t>
        <a:bodyPr/>
        <a:lstStyle/>
        <a:p>
          <a:endParaRPr lang="hr-HR"/>
        </a:p>
      </dgm:t>
    </dgm:pt>
    <dgm:pt modelId="{4C13B66C-B62A-405E-83E3-D4E15A2B024B}" type="sibTrans" cxnId="{D1DAF807-CC07-4E1F-B031-CEC4F4BC0D3C}">
      <dgm:prSet/>
      <dgm:spPr/>
      <dgm:t>
        <a:bodyPr/>
        <a:lstStyle/>
        <a:p>
          <a:endParaRPr lang="hr-HR"/>
        </a:p>
      </dgm:t>
    </dgm:pt>
    <dgm:pt modelId="{6E80BFBD-E24A-4F9E-B8DB-5DBFDFD7947F}">
      <dgm:prSet phldrT="[Teks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hr-HR" sz="2000" b="1" dirty="0" smtClean="0"/>
            <a:t>Opća</a:t>
          </a:r>
          <a:endParaRPr lang="hr-HR" sz="2000" b="1" dirty="0"/>
        </a:p>
      </dgm:t>
    </dgm:pt>
    <dgm:pt modelId="{09BD6631-22E3-4C2B-B5A4-058D30519CA4}" type="parTrans" cxnId="{208C46B7-E586-4AB5-81AB-2F8ECF9333C0}">
      <dgm:prSet/>
      <dgm:spPr>
        <a:ln>
          <a:solidFill>
            <a:schemeClr val="accent1"/>
          </a:solidFill>
        </a:ln>
      </dgm:spPr>
      <dgm:t>
        <a:bodyPr/>
        <a:lstStyle/>
        <a:p>
          <a:endParaRPr lang="hr-HR"/>
        </a:p>
      </dgm:t>
    </dgm:pt>
    <dgm:pt modelId="{D724AA47-A9DD-4401-81F0-886E429AA8CB}" type="sibTrans" cxnId="{208C46B7-E586-4AB5-81AB-2F8ECF9333C0}">
      <dgm:prSet/>
      <dgm:spPr/>
      <dgm:t>
        <a:bodyPr/>
        <a:lstStyle/>
        <a:p>
          <a:endParaRPr lang="hr-HR"/>
        </a:p>
      </dgm:t>
    </dgm:pt>
    <dgm:pt modelId="{6838E9AF-4F00-4926-89B2-D4934A3A201E}">
      <dgm:prSet phldrT="[Teks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hr-HR" sz="1600" b="1" dirty="0" smtClean="0"/>
            <a:t>Prirodoslovna</a:t>
          </a:r>
          <a:endParaRPr lang="hr-HR" sz="1600" b="1" dirty="0"/>
        </a:p>
      </dgm:t>
    </dgm:pt>
    <dgm:pt modelId="{7E6C4998-681D-4AA3-B969-B6EBFA37357F}" type="parTrans" cxnId="{FAE52D69-BF48-45ED-A017-0A9A2191AEAB}">
      <dgm:prSet/>
      <dgm:spPr>
        <a:ln>
          <a:solidFill>
            <a:schemeClr val="accent1"/>
          </a:solidFill>
        </a:ln>
      </dgm:spPr>
      <dgm:t>
        <a:bodyPr/>
        <a:lstStyle/>
        <a:p>
          <a:endParaRPr lang="hr-HR"/>
        </a:p>
      </dgm:t>
    </dgm:pt>
    <dgm:pt modelId="{35B982B5-B0B1-4DAC-A7F5-441631DB86DB}" type="sibTrans" cxnId="{FAE52D69-BF48-45ED-A017-0A9A2191AEAB}">
      <dgm:prSet/>
      <dgm:spPr/>
      <dgm:t>
        <a:bodyPr/>
        <a:lstStyle/>
        <a:p>
          <a:endParaRPr lang="hr-HR"/>
        </a:p>
      </dgm:t>
    </dgm:pt>
    <dgm:pt modelId="{DCFEC700-9254-4F3D-A73A-C496F692FF70}">
      <dgm:prSet phldrT="[Teks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hr-HR" b="1" dirty="0" smtClean="0"/>
            <a:t>Trogodišnje</a:t>
          </a:r>
          <a:endParaRPr lang="hr-HR" b="1" dirty="0"/>
        </a:p>
      </dgm:t>
    </dgm:pt>
    <dgm:pt modelId="{8116CDB6-B803-4ACE-89A0-5FA5C909F235}" type="parTrans" cxnId="{F0E935AC-46E5-48DF-BAAD-435A5AEC7CA7}">
      <dgm:prSet/>
      <dgm:spPr/>
      <dgm:t>
        <a:bodyPr/>
        <a:lstStyle/>
        <a:p>
          <a:endParaRPr lang="hr-HR"/>
        </a:p>
      </dgm:t>
    </dgm:pt>
    <dgm:pt modelId="{5936B5EB-54A8-4FA5-80FD-3759A02D33ED}" type="sibTrans" cxnId="{F0E935AC-46E5-48DF-BAAD-435A5AEC7CA7}">
      <dgm:prSet/>
      <dgm:spPr/>
      <dgm:t>
        <a:bodyPr/>
        <a:lstStyle/>
        <a:p>
          <a:endParaRPr lang="hr-HR"/>
        </a:p>
      </dgm:t>
    </dgm:pt>
    <dgm:pt modelId="{3174D095-4809-4890-B643-4A4F0C879506}">
      <dgm:prSet phldrT="[Tekst]"/>
      <dgm:spPr>
        <a:ln>
          <a:solidFill>
            <a:schemeClr val="accent1"/>
          </a:solidFill>
        </a:ln>
      </dgm:spPr>
      <dgm:t>
        <a:bodyPr/>
        <a:lstStyle/>
        <a:p>
          <a:r>
            <a:rPr lang="hr-HR" b="1" dirty="0" smtClean="0"/>
            <a:t>Industrijske</a:t>
          </a:r>
          <a:endParaRPr lang="hr-HR" b="1" dirty="0"/>
        </a:p>
      </dgm:t>
    </dgm:pt>
    <dgm:pt modelId="{5A7FDA07-3C66-447B-AF58-A84B33F2D929}" type="parTrans" cxnId="{6BC13A1F-1F61-4811-8E58-F89E6AD37CB2}">
      <dgm:prSet/>
      <dgm:spPr>
        <a:ln>
          <a:solidFill>
            <a:schemeClr val="accent1"/>
          </a:solidFill>
        </a:ln>
      </dgm:spPr>
      <dgm:t>
        <a:bodyPr/>
        <a:lstStyle/>
        <a:p>
          <a:endParaRPr lang="hr-HR"/>
        </a:p>
      </dgm:t>
    </dgm:pt>
    <dgm:pt modelId="{F39CDB7B-0E83-4652-B481-8849BB72C5D8}" type="sibTrans" cxnId="{6BC13A1F-1F61-4811-8E58-F89E6AD37CB2}">
      <dgm:prSet/>
      <dgm:spPr/>
      <dgm:t>
        <a:bodyPr/>
        <a:lstStyle/>
        <a:p>
          <a:endParaRPr lang="hr-HR"/>
        </a:p>
      </dgm:t>
    </dgm:pt>
    <dgm:pt modelId="{B00B6FAB-5304-464F-88CE-B3860598AFBE}">
      <dgm:prSet phldrT="[Tekst]"/>
      <dgm:spPr>
        <a:ln>
          <a:solidFill>
            <a:schemeClr val="accent1"/>
          </a:solidFill>
        </a:ln>
      </dgm:spPr>
      <dgm:t>
        <a:bodyPr/>
        <a:lstStyle/>
        <a:p>
          <a:r>
            <a:rPr lang="hr-HR" b="1" dirty="0" smtClean="0"/>
            <a:t>Ostale</a:t>
          </a:r>
          <a:endParaRPr lang="hr-HR" b="1" dirty="0"/>
        </a:p>
      </dgm:t>
    </dgm:pt>
    <dgm:pt modelId="{E785FADB-1580-4045-8F2B-50F8AF0E405B}" type="parTrans" cxnId="{7161B4C2-3B3F-47CF-A2E1-AB86481047A5}">
      <dgm:prSet/>
      <dgm:spPr>
        <a:ln>
          <a:solidFill>
            <a:schemeClr val="accent1"/>
          </a:solidFill>
        </a:ln>
      </dgm:spPr>
      <dgm:t>
        <a:bodyPr/>
        <a:lstStyle/>
        <a:p>
          <a:endParaRPr lang="hr-HR"/>
        </a:p>
      </dgm:t>
    </dgm:pt>
    <dgm:pt modelId="{9C146B99-251B-4361-9205-E70017647D65}" type="sibTrans" cxnId="{7161B4C2-3B3F-47CF-A2E1-AB86481047A5}">
      <dgm:prSet/>
      <dgm:spPr/>
      <dgm:t>
        <a:bodyPr/>
        <a:lstStyle/>
        <a:p>
          <a:endParaRPr lang="hr-HR"/>
        </a:p>
      </dgm:t>
    </dgm:pt>
    <dgm:pt modelId="{12DA1435-18B6-482B-BD17-569DF7EE8CCB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hr-HR" b="1" dirty="0" smtClean="0"/>
            <a:t>Umjetničke škole</a:t>
          </a:r>
          <a:endParaRPr lang="hr-HR" b="1" dirty="0"/>
        </a:p>
      </dgm:t>
    </dgm:pt>
    <dgm:pt modelId="{ED3D2E2F-E3E5-41F2-A4CE-A5A3A0428BD2}" type="parTrans" cxnId="{82C65D0E-2C46-49AA-8009-3001CD6B5314}">
      <dgm:prSet/>
      <dgm:spPr/>
      <dgm:t>
        <a:bodyPr/>
        <a:lstStyle/>
        <a:p>
          <a:endParaRPr lang="hr-HR"/>
        </a:p>
      </dgm:t>
    </dgm:pt>
    <dgm:pt modelId="{D38DFB5B-6672-43B3-AF14-82FAD342CBB5}" type="sibTrans" cxnId="{82C65D0E-2C46-49AA-8009-3001CD6B5314}">
      <dgm:prSet/>
      <dgm:spPr/>
      <dgm:t>
        <a:bodyPr/>
        <a:lstStyle/>
        <a:p>
          <a:endParaRPr lang="hr-HR"/>
        </a:p>
      </dgm:t>
    </dgm:pt>
    <dgm:pt modelId="{D9BA909D-19A9-4766-ABC0-BD1B6BBCD144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hr-HR" b="1" dirty="0" smtClean="0"/>
            <a:t>Plesna umjetnost</a:t>
          </a:r>
          <a:endParaRPr lang="hr-HR" b="1" dirty="0"/>
        </a:p>
      </dgm:t>
    </dgm:pt>
    <dgm:pt modelId="{8616D443-11EF-45BE-8275-B63A373416A6}" type="parTrans" cxnId="{BF8A6CEB-E4C3-4C2F-A54F-A8701E984275}">
      <dgm:prSet/>
      <dgm:spPr>
        <a:ln>
          <a:solidFill>
            <a:schemeClr val="accent1"/>
          </a:solidFill>
        </a:ln>
      </dgm:spPr>
      <dgm:t>
        <a:bodyPr/>
        <a:lstStyle/>
        <a:p>
          <a:endParaRPr lang="hr-HR"/>
        </a:p>
      </dgm:t>
    </dgm:pt>
    <dgm:pt modelId="{55296EFA-478D-4539-9401-AA16F2062AC0}" type="sibTrans" cxnId="{BF8A6CEB-E4C3-4C2F-A54F-A8701E984275}">
      <dgm:prSet/>
      <dgm:spPr/>
      <dgm:t>
        <a:bodyPr/>
        <a:lstStyle/>
        <a:p>
          <a:endParaRPr lang="hr-HR"/>
        </a:p>
      </dgm:t>
    </dgm:pt>
    <dgm:pt modelId="{1ACD7D87-1661-427A-80B0-27AD16B6C6B1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hr-HR" sz="1600" b="1" dirty="0" smtClean="0"/>
            <a:t>Likovna umjetnost i dizajn</a:t>
          </a:r>
          <a:endParaRPr lang="hr-HR" sz="1600" b="1" dirty="0"/>
        </a:p>
      </dgm:t>
    </dgm:pt>
    <dgm:pt modelId="{5830A3A8-1844-4FCB-8A84-F3B8AF09363F}" type="parTrans" cxnId="{CE3613A0-51ED-4DA3-8EDA-7FA319259BA8}">
      <dgm:prSet/>
      <dgm:spPr>
        <a:ln>
          <a:solidFill>
            <a:schemeClr val="accent1"/>
          </a:solidFill>
        </a:ln>
      </dgm:spPr>
      <dgm:t>
        <a:bodyPr/>
        <a:lstStyle/>
        <a:p>
          <a:endParaRPr lang="hr-HR"/>
        </a:p>
      </dgm:t>
    </dgm:pt>
    <dgm:pt modelId="{5AEC8419-1E9E-4311-906F-7EF63FAC1CAF}" type="sibTrans" cxnId="{CE3613A0-51ED-4DA3-8EDA-7FA319259BA8}">
      <dgm:prSet/>
      <dgm:spPr/>
      <dgm:t>
        <a:bodyPr/>
        <a:lstStyle/>
        <a:p>
          <a:endParaRPr lang="hr-HR"/>
        </a:p>
      </dgm:t>
    </dgm:pt>
    <dgm:pt modelId="{46A4D3F2-2BCC-4170-AB00-F95017DFFC80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hr-HR" sz="1800" b="1" dirty="0" smtClean="0"/>
            <a:t>Jezična</a:t>
          </a:r>
          <a:endParaRPr lang="hr-HR" sz="1800" b="1" dirty="0"/>
        </a:p>
      </dgm:t>
    </dgm:pt>
    <dgm:pt modelId="{7B5877E2-EDE1-496B-9E7F-35D71B63F75A}" type="parTrans" cxnId="{C978366D-F5FF-41D1-BFAC-B15ABD3CA8A1}">
      <dgm:prSet/>
      <dgm:spPr>
        <a:ln>
          <a:solidFill>
            <a:schemeClr val="accent1"/>
          </a:solidFill>
        </a:ln>
      </dgm:spPr>
      <dgm:t>
        <a:bodyPr/>
        <a:lstStyle/>
        <a:p>
          <a:endParaRPr lang="hr-HR"/>
        </a:p>
      </dgm:t>
    </dgm:pt>
    <dgm:pt modelId="{2CBAEA5B-BBAA-4067-80D5-030F18BBA5EF}" type="sibTrans" cxnId="{C978366D-F5FF-41D1-BFAC-B15ABD3CA8A1}">
      <dgm:prSet/>
      <dgm:spPr/>
      <dgm:t>
        <a:bodyPr/>
        <a:lstStyle/>
        <a:p>
          <a:endParaRPr lang="hr-HR"/>
        </a:p>
      </dgm:t>
    </dgm:pt>
    <dgm:pt modelId="{60C7C525-8DBD-449F-AE2D-38FC7A4D9FCF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hr-HR" sz="1800" b="1" dirty="0" smtClean="0"/>
            <a:t>Klasična</a:t>
          </a:r>
          <a:endParaRPr lang="hr-HR" sz="1800" b="1" dirty="0"/>
        </a:p>
      </dgm:t>
    </dgm:pt>
    <dgm:pt modelId="{F1E5DA7D-0E12-4652-8BFB-1A8BC6108AA3}" type="parTrans" cxnId="{8E81BCF9-F8EB-4BDF-AEC0-668ABF2A3460}">
      <dgm:prSet/>
      <dgm:spPr>
        <a:ln>
          <a:solidFill>
            <a:schemeClr val="accent1"/>
          </a:solidFill>
        </a:ln>
      </dgm:spPr>
      <dgm:t>
        <a:bodyPr/>
        <a:lstStyle/>
        <a:p>
          <a:endParaRPr lang="hr-HR"/>
        </a:p>
      </dgm:t>
    </dgm:pt>
    <dgm:pt modelId="{0F5D5595-CEED-4E9C-9699-0629FD8FAEC7}" type="sibTrans" cxnId="{8E81BCF9-F8EB-4BDF-AEC0-668ABF2A3460}">
      <dgm:prSet/>
      <dgm:spPr/>
      <dgm:t>
        <a:bodyPr/>
        <a:lstStyle/>
        <a:p>
          <a:endParaRPr lang="hr-HR"/>
        </a:p>
      </dgm:t>
    </dgm:pt>
    <dgm:pt modelId="{4D7AFB7F-B84D-49B1-AA49-54748F7728E1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hr-HR" sz="1600" b="1" dirty="0" smtClean="0"/>
            <a:t>Prirodoslovno</a:t>
          </a:r>
          <a:r>
            <a:rPr lang="hr-HR" sz="1600" dirty="0" smtClean="0"/>
            <a:t> </a:t>
          </a:r>
          <a:r>
            <a:rPr lang="hr-HR" sz="1600" b="1" dirty="0" smtClean="0"/>
            <a:t>matematička</a:t>
          </a:r>
          <a:endParaRPr lang="hr-HR" sz="1600" b="1" dirty="0"/>
        </a:p>
      </dgm:t>
    </dgm:pt>
    <dgm:pt modelId="{D3F29D4C-C4F0-4D0D-A67F-761AFFCD1538}" type="parTrans" cxnId="{14471B94-C93D-4B17-A40D-F6D52CF5574F}">
      <dgm:prSet/>
      <dgm:spPr>
        <a:ln>
          <a:solidFill>
            <a:schemeClr val="accent1"/>
          </a:solidFill>
        </a:ln>
      </dgm:spPr>
      <dgm:t>
        <a:bodyPr/>
        <a:lstStyle/>
        <a:p>
          <a:endParaRPr lang="hr-HR"/>
        </a:p>
      </dgm:t>
    </dgm:pt>
    <dgm:pt modelId="{1ADB48D0-8864-4934-A9B6-FA87E45BB139}" type="sibTrans" cxnId="{14471B94-C93D-4B17-A40D-F6D52CF5574F}">
      <dgm:prSet/>
      <dgm:spPr/>
      <dgm:t>
        <a:bodyPr/>
        <a:lstStyle/>
        <a:p>
          <a:endParaRPr lang="hr-HR"/>
        </a:p>
      </dgm:t>
    </dgm:pt>
    <dgm:pt modelId="{86BB83E3-36F2-4E8C-8200-05A513D418D2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hr-HR" b="1" dirty="0" smtClean="0"/>
            <a:t>Glazbena umjetnost</a:t>
          </a:r>
          <a:endParaRPr lang="hr-HR" b="1" dirty="0"/>
        </a:p>
      </dgm:t>
    </dgm:pt>
    <dgm:pt modelId="{7E381FD0-0599-4FB9-B2F9-AEC7BA31EAE0}" type="parTrans" cxnId="{C9AAF79A-0022-4918-8B2A-9443B432788B}">
      <dgm:prSet/>
      <dgm:spPr>
        <a:ln>
          <a:solidFill>
            <a:schemeClr val="accent1"/>
          </a:solidFill>
        </a:ln>
      </dgm:spPr>
      <dgm:t>
        <a:bodyPr/>
        <a:lstStyle/>
        <a:p>
          <a:endParaRPr lang="hr-HR"/>
        </a:p>
      </dgm:t>
    </dgm:pt>
    <dgm:pt modelId="{BACB33B9-7A08-415B-96AD-D20AEA6263EC}" type="sibTrans" cxnId="{C9AAF79A-0022-4918-8B2A-9443B432788B}">
      <dgm:prSet/>
      <dgm:spPr/>
      <dgm:t>
        <a:bodyPr/>
        <a:lstStyle/>
        <a:p>
          <a:endParaRPr lang="hr-HR"/>
        </a:p>
      </dgm:t>
    </dgm:pt>
    <dgm:pt modelId="{C092DA7D-1F8E-4F51-8930-904F1CAF406C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hr-HR" b="1" dirty="0" smtClean="0"/>
            <a:t>Obrtničke</a:t>
          </a:r>
          <a:endParaRPr lang="hr-HR" b="1" dirty="0"/>
        </a:p>
      </dgm:t>
    </dgm:pt>
    <dgm:pt modelId="{DEF1E564-49A4-4D66-B383-9297B70AF738}" type="parTrans" cxnId="{D7B14EB7-F909-4C89-AB0C-A149EC2FDA76}">
      <dgm:prSet/>
      <dgm:spPr>
        <a:ln>
          <a:solidFill>
            <a:schemeClr val="accent1"/>
          </a:solidFill>
        </a:ln>
      </dgm:spPr>
      <dgm:t>
        <a:bodyPr/>
        <a:lstStyle/>
        <a:p>
          <a:endParaRPr lang="hr-HR"/>
        </a:p>
      </dgm:t>
    </dgm:pt>
    <dgm:pt modelId="{11EBE287-DF94-423A-A981-97D345861124}" type="sibTrans" cxnId="{D7B14EB7-F909-4C89-AB0C-A149EC2FDA76}">
      <dgm:prSet/>
      <dgm:spPr/>
      <dgm:t>
        <a:bodyPr/>
        <a:lstStyle/>
        <a:p>
          <a:endParaRPr lang="hr-HR"/>
        </a:p>
      </dgm:t>
    </dgm:pt>
    <dgm:pt modelId="{6BDE84FC-22BB-4E24-9504-F4DF043EEFCC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hr-HR" sz="1800" b="1" smtClean="0"/>
            <a:t>Četverogodišnje</a:t>
          </a:r>
          <a:endParaRPr lang="hr-HR" sz="1800" b="1" dirty="0"/>
        </a:p>
      </dgm:t>
    </dgm:pt>
    <dgm:pt modelId="{EDA3C7EE-4EE5-4181-B634-4CE8979251D3}" type="parTrans" cxnId="{E7C0C02E-54EB-4F1A-BE53-063DF4B33411}">
      <dgm:prSet/>
      <dgm:spPr/>
      <dgm:t>
        <a:bodyPr/>
        <a:lstStyle/>
        <a:p>
          <a:endParaRPr lang="hr-HR"/>
        </a:p>
      </dgm:t>
    </dgm:pt>
    <dgm:pt modelId="{1D467F75-ACEA-4C6E-9089-92444EE671A4}" type="sibTrans" cxnId="{E7C0C02E-54EB-4F1A-BE53-063DF4B33411}">
      <dgm:prSet/>
      <dgm:spPr/>
      <dgm:t>
        <a:bodyPr/>
        <a:lstStyle/>
        <a:p>
          <a:endParaRPr lang="hr-HR"/>
        </a:p>
      </dgm:t>
    </dgm:pt>
    <dgm:pt modelId="{24F9ED63-4B53-40BC-9C7E-5AFF28B2F4EC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hr-HR" sz="1600" b="1" dirty="0" smtClean="0"/>
            <a:t>Ostale</a:t>
          </a:r>
          <a:endParaRPr lang="hr-HR" sz="1600" b="1" dirty="0"/>
        </a:p>
      </dgm:t>
    </dgm:pt>
    <dgm:pt modelId="{C37AAAF1-DF7D-4B3C-BFEE-CBE0E0C346D7}" type="parTrans" cxnId="{010D073A-D1EE-485D-8420-93E5D0C3E0B9}">
      <dgm:prSet/>
      <dgm:spPr>
        <a:ln>
          <a:solidFill>
            <a:schemeClr val="accent1"/>
          </a:solidFill>
        </a:ln>
      </dgm:spPr>
      <dgm:t>
        <a:bodyPr/>
        <a:lstStyle/>
        <a:p>
          <a:endParaRPr lang="hr-HR"/>
        </a:p>
      </dgm:t>
    </dgm:pt>
    <dgm:pt modelId="{5225458C-FF25-4275-B44D-BD626291664F}" type="sibTrans" cxnId="{010D073A-D1EE-485D-8420-93E5D0C3E0B9}">
      <dgm:prSet/>
      <dgm:spPr/>
      <dgm:t>
        <a:bodyPr/>
        <a:lstStyle/>
        <a:p>
          <a:endParaRPr lang="hr-HR"/>
        </a:p>
      </dgm:t>
    </dgm:pt>
    <dgm:pt modelId="{89B7CF8B-42CB-452A-9C1A-EF5B1B689BE9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hr-HR" sz="1600" b="1" smtClean="0"/>
            <a:t>Zdravstvene</a:t>
          </a:r>
          <a:r>
            <a:rPr lang="hr-HR" sz="1600" b="1" smtClean="0">
              <a:latin typeface="Times New Roman"/>
              <a:cs typeface="Times New Roman"/>
            </a:rPr>
            <a:t>*</a:t>
          </a:r>
          <a:endParaRPr lang="hr-HR" sz="1600" b="1" dirty="0"/>
        </a:p>
      </dgm:t>
    </dgm:pt>
    <dgm:pt modelId="{676EA872-599A-409A-A066-DF48B0DD7A2E}" type="parTrans" cxnId="{00F2935E-C11D-4BB7-BE74-F1D940B3F7E6}">
      <dgm:prSet/>
      <dgm:spPr>
        <a:ln>
          <a:solidFill>
            <a:schemeClr val="accent1"/>
          </a:solidFill>
        </a:ln>
      </dgm:spPr>
      <dgm:t>
        <a:bodyPr/>
        <a:lstStyle/>
        <a:p>
          <a:endParaRPr lang="hr-HR"/>
        </a:p>
      </dgm:t>
    </dgm:pt>
    <dgm:pt modelId="{7CB71AA1-A212-4DC0-989E-E28E26E3C187}" type="sibTrans" cxnId="{00F2935E-C11D-4BB7-BE74-F1D940B3F7E6}">
      <dgm:prSet/>
      <dgm:spPr/>
      <dgm:t>
        <a:bodyPr/>
        <a:lstStyle/>
        <a:p>
          <a:endParaRPr lang="hr-HR"/>
        </a:p>
      </dgm:t>
    </dgm:pt>
    <dgm:pt modelId="{9690F8E1-14C1-4D2C-93B6-B7F1924335D6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hr-HR" sz="1600" b="1" dirty="0" smtClean="0"/>
            <a:t>Poljoprivredne</a:t>
          </a:r>
          <a:endParaRPr lang="hr-HR" sz="1600" b="1" dirty="0"/>
        </a:p>
      </dgm:t>
    </dgm:pt>
    <dgm:pt modelId="{58D7C0BF-DAB9-40B8-8B36-83273400BEA5}" type="parTrans" cxnId="{4EC96F4F-7E64-4E55-8B27-5B91CCA755F0}">
      <dgm:prSet/>
      <dgm:spPr>
        <a:ln>
          <a:solidFill>
            <a:schemeClr val="accent1"/>
          </a:solidFill>
        </a:ln>
      </dgm:spPr>
      <dgm:t>
        <a:bodyPr/>
        <a:lstStyle/>
        <a:p>
          <a:endParaRPr lang="hr-HR"/>
        </a:p>
      </dgm:t>
    </dgm:pt>
    <dgm:pt modelId="{2EB68AF4-722E-4F20-B4DF-CC3973B8B343}" type="sibTrans" cxnId="{4EC96F4F-7E64-4E55-8B27-5B91CCA755F0}">
      <dgm:prSet/>
      <dgm:spPr/>
      <dgm:t>
        <a:bodyPr/>
        <a:lstStyle/>
        <a:p>
          <a:endParaRPr lang="hr-HR"/>
        </a:p>
      </dgm:t>
    </dgm:pt>
    <dgm:pt modelId="{31C68C77-C168-470C-8417-2A8FBFC16262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hr-HR" sz="1600" b="1" dirty="0" smtClean="0"/>
            <a:t>Gospodarske</a:t>
          </a:r>
          <a:r>
            <a:rPr lang="hr-HR" sz="1200" b="1" dirty="0" smtClean="0"/>
            <a:t> </a:t>
          </a:r>
          <a:endParaRPr lang="hr-HR" sz="1200" b="1" dirty="0"/>
        </a:p>
      </dgm:t>
    </dgm:pt>
    <dgm:pt modelId="{B7937C8F-1B7F-45C5-A030-D2E044A9549A}" type="parTrans" cxnId="{31946FD0-980C-45B2-A358-5EAD8333E128}">
      <dgm:prSet/>
      <dgm:spPr>
        <a:ln>
          <a:solidFill>
            <a:schemeClr val="accent1"/>
          </a:solidFill>
        </a:ln>
      </dgm:spPr>
      <dgm:t>
        <a:bodyPr/>
        <a:lstStyle/>
        <a:p>
          <a:endParaRPr lang="hr-HR"/>
        </a:p>
      </dgm:t>
    </dgm:pt>
    <dgm:pt modelId="{8B3FF5DF-39A5-4B5D-AB03-0FCEE5D44E97}" type="sibTrans" cxnId="{31946FD0-980C-45B2-A358-5EAD8333E128}">
      <dgm:prSet/>
      <dgm:spPr/>
      <dgm:t>
        <a:bodyPr/>
        <a:lstStyle/>
        <a:p>
          <a:endParaRPr lang="hr-HR"/>
        </a:p>
      </dgm:t>
    </dgm:pt>
    <dgm:pt modelId="{CC03C7CF-3D37-4BBD-8A39-B2390E79E88A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hr-HR" b="1" dirty="0" smtClean="0"/>
            <a:t>Strukovne škole</a:t>
          </a:r>
          <a:endParaRPr lang="hr-HR" b="1" dirty="0"/>
        </a:p>
      </dgm:t>
    </dgm:pt>
    <dgm:pt modelId="{94AA018C-84DA-487D-A74C-37BF87B796A4}" type="parTrans" cxnId="{6CED8814-E9E1-46B1-9B17-C3DD74E0388F}">
      <dgm:prSet/>
      <dgm:spPr/>
      <dgm:t>
        <a:bodyPr/>
        <a:lstStyle/>
        <a:p>
          <a:endParaRPr lang="hr-HR"/>
        </a:p>
      </dgm:t>
    </dgm:pt>
    <dgm:pt modelId="{B5690B5C-99C1-4050-8767-3CC64C1781FA}" type="sibTrans" cxnId="{6CED8814-E9E1-46B1-9B17-C3DD74E0388F}">
      <dgm:prSet/>
      <dgm:spPr/>
      <dgm:t>
        <a:bodyPr/>
        <a:lstStyle/>
        <a:p>
          <a:endParaRPr lang="hr-HR"/>
        </a:p>
      </dgm:t>
    </dgm:pt>
    <dgm:pt modelId="{A5A61F77-4654-4E52-AE68-64053482ABB5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hr-HR" sz="1800" b="1" dirty="0" smtClean="0"/>
            <a:t>Tehničke</a:t>
          </a:r>
          <a:r>
            <a:rPr lang="hr-HR" sz="1200" b="1" dirty="0" smtClean="0"/>
            <a:t> </a:t>
          </a:r>
          <a:endParaRPr lang="hr-HR" sz="1200" b="1" dirty="0"/>
        </a:p>
      </dgm:t>
    </dgm:pt>
    <dgm:pt modelId="{D5DB19A5-2BC0-4B0F-B98C-134893BD23FA}" type="parTrans" cxnId="{1357EB27-32C6-484C-940F-056917FE6A28}">
      <dgm:prSet/>
      <dgm:spPr>
        <a:ln>
          <a:solidFill>
            <a:schemeClr val="accent1"/>
          </a:solidFill>
        </a:ln>
      </dgm:spPr>
      <dgm:t>
        <a:bodyPr/>
        <a:lstStyle/>
        <a:p>
          <a:endParaRPr lang="hr-HR"/>
        </a:p>
      </dgm:t>
    </dgm:pt>
    <dgm:pt modelId="{BA435355-5219-4D41-8E54-B3E7A3113CC7}" type="sibTrans" cxnId="{1357EB27-32C6-484C-940F-056917FE6A28}">
      <dgm:prSet/>
      <dgm:spPr/>
      <dgm:t>
        <a:bodyPr/>
        <a:lstStyle/>
        <a:p>
          <a:endParaRPr lang="hr-HR"/>
        </a:p>
      </dgm:t>
    </dgm:pt>
    <dgm:pt modelId="{6B97C0B1-5613-4E62-8AA8-4A51A031653F}" type="pres">
      <dgm:prSet presAssocID="{EDB8D58D-5F76-4054-BEAB-BD4E8EC22F1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95545721-0FCB-49B1-956C-775A8C534B09}" type="pres">
      <dgm:prSet presAssocID="{E9451C1A-6105-4EBC-8A73-1489AF922765}" presName="root" presStyleCnt="0"/>
      <dgm:spPr/>
      <dgm:t>
        <a:bodyPr/>
        <a:lstStyle/>
        <a:p>
          <a:endParaRPr lang="hr-HR"/>
        </a:p>
      </dgm:t>
    </dgm:pt>
    <dgm:pt modelId="{D85DCE60-8238-47D5-A3D5-C46D5F23470E}" type="pres">
      <dgm:prSet presAssocID="{E9451C1A-6105-4EBC-8A73-1489AF922765}" presName="rootComposite" presStyleCnt="0"/>
      <dgm:spPr/>
      <dgm:t>
        <a:bodyPr/>
        <a:lstStyle/>
        <a:p>
          <a:endParaRPr lang="hr-HR"/>
        </a:p>
      </dgm:t>
    </dgm:pt>
    <dgm:pt modelId="{4E4EB89F-0DDB-4173-A59D-03C98B635A84}" type="pres">
      <dgm:prSet presAssocID="{E9451C1A-6105-4EBC-8A73-1489AF922765}" presName="rootText" presStyleLbl="node1" presStyleIdx="0" presStyleCnt="5" custScaleX="141576" custLinFactY="-16995" custLinFactNeighborX="13197" custLinFactNeighborY="-100000"/>
      <dgm:spPr/>
      <dgm:t>
        <a:bodyPr/>
        <a:lstStyle/>
        <a:p>
          <a:endParaRPr lang="hr-HR"/>
        </a:p>
      </dgm:t>
    </dgm:pt>
    <dgm:pt modelId="{FFBB65EA-B586-4BDF-95E5-50D7AAED92C4}" type="pres">
      <dgm:prSet presAssocID="{E9451C1A-6105-4EBC-8A73-1489AF922765}" presName="rootConnector" presStyleLbl="node1" presStyleIdx="0" presStyleCnt="5"/>
      <dgm:spPr/>
      <dgm:t>
        <a:bodyPr/>
        <a:lstStyle/>
        <a:p>
          <a:endParaRPr lang="hr-HR"/>
        </a:p>
      </dgm:t>
    </dgm:pt>
    <dgm:pt modelId="{960ACA87-419C-468B-BCCB-3A73F3670378}" type="pres">
      <dgm:prSet presAssocID="{E9451C1A-6105-4EBC-8A73-1489AF922765}" presName="childShape" presStyleCnt="0"/>
      <dgm:spPr/>
      <dgm:t>
        <a:bodyPr/>
        <a:lstStyle/>
        <a:p>
          <a:endParaRPr lang="hr-HR"/>
        </a:p>
      </dgm:t>
    </dgm:pt>
    <dgm:pt modelId="{904D213B-FC1D-42E6-BA4F-459113F1F0DA}" type="pres">
      <dgm:prSet presAssocID="{09BD6631-22E3-4C2B-B5A4-058D30519CA4}" presName="Name13" presStyleLbl="parChTrans1D2" presStyleIdx="0" presStyleCnt="16"/>
      <dgm:spPr/>
      <dgm:t>
        <a:bodyPr/>
        <a:lstStyle/>
        <a:p>
          <a:endParaRPr lang="hr-HR"/>
        </a:p>
      </dgm:t>
    </dgm:pt>
    <dgm:pt modelId="{AD032B93-BBD5-413F-8A0E-8E07DB35AFEC}" type="pres">
      <dgm:prSet presAssocID="{6E80BFBD-E24A-4F9E-B8DB-5DBFDFD7947F}" presName="childText" presStyleLbl="bgAcc1" presStyleIdx="0" presStyleCnt="16" custLinFactNeighborX="31293" custLinFactNeighborY="-3446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7D5F6B-4EA9-4DAD-9EA5-12B6831A95B5}" type="pres">
      <dgm:prSet presAssocID="{7B5877E2-EDE1-496B-9E7F-35D71B63F75A}" presName="Name13" presStyleLbl="parChTrans1D2" presStyleIdx="1" presStyleCnt="16"/>
      <dgm:spPr/>
      <dgm:t>
        <a:bodyPr/>
        <a:lstStyle/>
        <a:p>
          <a:endParaRPr lang="hr-HR"/>
        </a:p>
      </dgm:t>
    </dgm:pt>
    <dgm:pt modelId="{30643DD4-E64E-4342-93A0-03788A2BBC2D}" type="pres">
      <dgm:prSet presAssocID="{46A4D3F2-2BCC-4170-AB00-F95017DFFC80}" presName="childText" presStyleLbl="bgAcc1" presStyleIdx="1" presStyleCnt="16" custScaleX="150245" custLinFactNeighborX="30243" custLinFactNeighborY="-2096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76F2A9-0AB3-4175-9EB2-8EC2B1BD67D7}" type="pres">
      <dgm:prSet presAssocID="{F1E5DA7D-0E12-4652-8BFB-1A8BC6108AA3}" presName="Name13" presStyleLbl="parChTrans1D2" presStyleIdx="2" presStyleCnt="16"/>
      <dgm:spPr/>
      <dgm:t>
        <a:bodyPr/>
        <a:lstStyle/>
        <a:p>
          <a:endParaRPr lang="hr-HR"/>
        </a:p>
      </dgm:t>
    </dgm:pt>
    <dgm:pt modelId="{07EB8EF9-71F4-46CF-B75C-38F1C8369B4E}" type="pres">
      <dgm:prSet presAssocID="{60C7C525-8DBD-449F-AE2D-38FC7A4D9FCF}" presName="childText" presStyleLbl="bgAcc1" presStyleIdx="2" presStyleCnt="16" custScaleX="148145" custLinFactNeighborX="31293" custLinFactNeighborY="-125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AC0289-ED16-472E-825E-FAF10CF66698}" type="pres">
      <dgm:prSet presAssocID="{D3F29D4C-C4F0-4D0D-A67F-761AFFCD1538}" presName="Name13" presStyleLbl="parChTrans1D2" presStyleIdx="3" presStyleCnt="16"/>
      <dgm:spPr/>
      <dgm:t>
        <a:bodyPr/>
        <a:lstStyle/>
        <a:p>
          <a:endParaRPr lang="hr-HR"/>
        </a:p>
      </dgm:t>
    </dgm:pt>
    <dgm:pt modelId="{4984020D-ACBE-41D6-A8F3-0C22EFE851D4}" type="pres">
      <dgm:prSet presAssocID="{4D7AFB7F-B84D-49B1-AA49-54748F7728E1}" presName="childText" presStyleLbl="bgAcc1" presStyleIdx="3" presStyleCnt="16" custScaleX="148145" custLinFactNeighborX="31293" custLinFactNeighborY="-151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25552E-5896-4DB0-A84F-0C3E644407A3}" type="pres">
      <dgm:prSet presAssocID="{7E6C4998-681D-4AA3-B969-B6EBFA37357F}" presName="Name13" presStyleLbl="parChTrans1D2" presStyleIdx="4" presStyleCnt="16"/>
      <dgm:spPr/>
      <dgm:t>
        <a:bodyPr/>
        <a:lstStyle/>
        <a:p>
          <a:endParaRPr lang="hr-HR"/>
        </a:p>
      </dgm:t>
    </dgm:pt>
    <dgm:pt modelId="{AFBACE92-6FEF-42B4-93F2-14F027AF4AC8}" type="pres">
      <dgm:prSet presAssocID="{6838E9AF-4F00-4926-89B2-D4934A3A201E}" presName="childText" presStyleLbl="bgAcc1" presStyleIdx="4" presStyleCnt="16" custScaleX="148145" custLinFactNeighborX="31293" custLinFactNeighborY="946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8A4056F-8A33-44D5-963A-014E229DDEDF}" type="pres">
      <dgm:prSet presAssocID="{CC03C7CF-3D37-4BBD-8A39-B2390E79E88A}" presName="root" presStyleCnt="0"/>
      <dgm:spPr/>
      <dgm:t>
        <a:bodyPr/>
        <a:lstStyle/>
        <a:p>
          <a:endParaRPr lang="hr-HR"/>
        </a:p>
      </dgm:t>
    </dgm:pt>
    <dgm:pt modelId="{A253785F-6F50-440E-A32A-89E7BDFE0F42}" type="pres">
      <dgm:prSet presAssocID="{CC03C7CF-3D37-4BBD-8A39-B2390E79E88A}" presName="rootComposite" presStyleCnt="0"/>
      <dgm:spPr/>
      <dgm:t>
        <a:bodyPr/>
        <a:lstStyle/>
        <a:p>
          <a:endParaRPr lang="hr-HR"/>
        </a:p>
      </dgm:t>
    </dgm:pt>
    <dgm:pt modelId="{52D0AE95-8CA2-4AE0-8929-B9E641E0497C}" type="pres">
      <dgm:prSet presAssocID="{CC03C7CF-3D37-4BBD-8A39-B2390E79E88A}" presName="rootText" presStyleLbl="node1" presStyleIdx="1" presStyleCnt="5" custScaleX="127002" custLinFactX="44928" custLinFactY="-46031" custLinFactNeighborX="100000" custLinFactNeighborY="-100000"/>
      <dgm:spPr/>
      <dgm:t>
        <a:bodyPr/>
        <a:lstStyle/>
        <a:p>
          <a:endParaRPr lang="hr-HR"/>
        </a:p>
      </dgm:t>
    </dgm:pt>
    <dgm:pt modelId="{C010BF3C-D291-41F8-AEF3-9C779C829B71}" type="pres">
      <dgm:prSet presAssocID="{CC03C7CF-3D37-4BBD-8A39-B2390E79E88A}" presName="rootConnector" presStyleLbl="node1" presStyleIdx="1" presStyleCnt="5"/>
      <dgm:spPr/>
      <dgm:t>
        <a:bodyPr/>
        <a:lstStyle/>
        <a:p>
          <a:endParaRPr lang="hr-HR"/>
        </a:p>
      </dgm:t>
    </dgm:pt>
    <dgm:pt modelId="{665E4AC8-61C2-4F3F-B103-B9F18D896A43}" type="pres">
      <dgm:prSet presAssocID="{CC03C7CF-3D37-4BBD-8A39-B2390E79E88A}" presName="childShape" presStyleCnt="0"/>
      <dgm:spPr/>
      <dgm:t>
        <a:bodyPr/>
        <a:lstStyle/>
        <a:p>
          <a:endParaRPr lang="hr-HR"/>
        </a:p>
      </dgm:t>
    </dgm:pt>
    <dgm:pt modelId="{77F09C43-9174-4D9D-BB46-D647D5021E20}" type="pres">
      <dgm:prSet presAssocID="{6BDE84FC-22BB-4E24-9504-F4DF043EEFCC}" presName="root" presStyleCnt="0"/>
      <dgm:spPr/>
      <dgm:t>
        <a:bodyPr/>
        <a:lstStyle/>
        <a:p>
          <a:endParaRPr lang="hr-HR"/>
        </a:p>
      </dgm:t>
    </dgm:pt>
    <dgm:pt modelId="{940E2237-AC50-476E-B013-DC83B6933F2C}" type="pres">
      <dgm:prSet presAssocID="{6BDE84FC-22BB-4E24-9504-F4DF043EEFCC}" presName="rootComposite" presStyleCnt="0"/>
      <dgm:spPr/>
      <dgm:t>
        <a:bodyPr/>
        <a:lstStyle/>
        <a:p>
          <a:endParaRPr lang="hr-HR"/>
        </a:p>
      </dgm:t>
    </dgm:pt>
    <dgm:pt modelId="{54078B89-FB29-4DB2-B521-9646A8F4679A}" type="pres">
      <dgm:prSet presAssocID="{6BDE84FC-22BB-4E24-9504-F4DF043EEFCC}" presName="rootText" presStyleLbl="node1" presStyleIdx="2" presStyleCnt="5" custScaleX="149532" custLinFactX="-23107" custLinFactNeighborX="-100000" custLinFactNeighborY="-16995"/>
      <dgm:spPr/>
      <dgm:t>
        <a:bodyPr/>
        <a:lstStyle/>
        <a:p>
          <a:endParaRPr lang="hr-HR"/>
        </a:p>
      </dgm:t>
    </dgm:pt>
    <dgm:pt modelId="{AB0593CF-9A25-49AA-BAE8-1FFE364B2E23}" type="pres">
      <dgm:prSet presAssocID="{6BDE84FC-22BB-4E24-9504-F4DF043EEFCC}" presName="rootConnector" presStyleLbl="node1" presStyleIdx="2" presStyleCnt="5"/>
      <dgm:spPr/>
      <dgm:t>
        <a:bodyPr/>
        <a:lstStyle/>
        <a:p>
          <a:endParaRPr lang="hr-HR"/>
        </a:p>
      </dgm:t>
    </dgm:pt>
    <dgm:pt modelId="{4AF4051A-9E08-41E3-994C-139AB18EADB0}" type="pres">
      <dgm:prSet presAssocID="{6BDE84FC-22BB-4E24-9504-F4DF043EEFCC}" presName="childShape" presStyleCnt="0"/>
      <dgm:spPr/>
      <dgm:t>
        <a:bodyPr/>
        <a:lstStyle/>
        <a:p>
          <a:endParaRPr lang="hr-HR"/>
        </a:p>
      </dgm:t>
    </dgm:pt>
    <dgm:pt modelId="{694A3EFA-5543-4803-B128-CD5AD10086BF}" type="pres">
      <dgm:prSet presAssocID="{D5DB19A5-2BC0-4B0F-B98C-134893BD23FA}" presName="Name13" presStyleLbl="parChTrans1D2" presStyleIdx="5" presStyleCnt="16"/>
      <dgm:spPr/>
      <dgm:t>
        <a:bodyPr/>
        <a:lstStyle/>
        <a:p>
          <a:endParaRPr lang="hr-HR"/>
        </a:p>
      </dgm:t>
    </dgm:pt>
    <dgm:pt modelId="{198173CD-29E0-4B25-98A1-764E051AE710}" type="pres">
      <dgm:prSet presAssocID="{A5A61F77-4654-4E52-AE68-64053482ABB5}" presName="childText" presStyleLbl="bgAcc1" presStyleIdx="5" presStyleCnt="16" custScaleX="144919" custLinFactNeighborX="-95915" custLinFactNeighborY="4576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70C133-98F0-437A-8FBB-CC7CDBC9DEA1}" type="pres">
      <dgm:prSet presAssocID="{676EA872-599A-409A-A066-DF48B0DD7A2E}" presName="Name13" presStyleLbl="parChTrans1D2" presStyleIdx="6" presStyleCnt="16"/>
      <dgm:spPr/>
      <dgm:t>
        <a:bodyPr/>
        <a:lstStyle/>
        <a:p>
          <a:endParaRPr lang="hr-HR"/>
        </a:p>
      </dgm:t>
    </dgm:pt>
    <dgm:pt modelId="{299CA996-8C97-431E-8219-66B3E7564F01}" type="pres">
      <dgm:prSet presAssocID="{89B7CF8B-42CB-452A-9C1A-EF5B1B689BE9}" presName="childText" presStyleLbl="bgAcc1" presStyleIdx="6" presStyleCnt="16" custScaleX="144919" custLinFactNeighborX="-95915" custLinFactNeighborY="4576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021A05-FA7B-491D-BBB8-CC7C1B029743}" type="pres">
      <dgm:prSet presAssocID="{B7937C8F-1B7F-45C5-A030-D2E044A9549A}" presName="Name13" presStyleLbl="parChTrans1D2" presStyleIdx="7" presStyleCnt="16"/>
      <dgm:spPr/>
      <dgm:t>
        <a:bodyPr/>
        <a:lstStyle/>
        <a:p>
          <a:endParaRPr lang="hr-HR"/>
        </a:p>
      </dgm:t>
    </dgm:pt>
    <dgm:pt modelId="{F72303CE-A555-44AA-8A47-2969EE78D7AE}" type="pres">
      <dgm:prSet presAssocID="{31C68C77-C168-470C-8417-2A8FBFC16262}" presName="childText" presStyleLbl="bgAcc1" presStyleIdx="7" presStyleCnt="16" custScaleX="144919" custLinFactNeighborX="-95915" custLinFactNeighborY="5423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E9F729-5D70-4B94-A594-C0B1BCE00E31}" type="pres">
      <dgm:prSet presAssocID="{58D7C0BF-DAB9-40B8-8B36-83273400BEA5}" presName="Name13" presStyleLbl="parChTrans1D2" presStyleIdx="8" presStyleCnt="16"/>
      <dgm:spPr/>
      <dgm:t>
        <a:bodyPr/>
        <a:lstStyle/>
        <a:p>
          <a:endParaRPr lang="hr-HR"/>
        </a:p>
      </dgm:t>
    </dgm:pt>
    <dgm:pt modelId="{FEC45E4A-3002-4871-A46E-255AA02FB960}" type="pres">
      <dgm:prSet presAssocID="{9690F8E1-14C1-4D2C-93B6-B7F1924335D6}" presName="childText" presStyleLbl="bgAcc1" presStyleIdx="8" presStyleCnt="16" custScaleX="151671" custLinFactNeighborX="-95915" custLinFactNeighborY="6269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F07AF3A-E782-4CAC-B299-E9C750795926}" type="pres">
      <dgm:prSet presAssocID="{C37AAAF1-DF7D-4B3C-BFEE-CBE0E0C346D7}" presName="Name13" presStyleLbl="parChTrans1D2" presStyleIdx="9" presStyleCnt="16"/>
      <dgm:spPr/>
      <dgm:t>
        <a:bodyPr/>
        <a:lstStyle/>
        <a:p>
          <a:endParaRPr lang="hr-HR"/>
        </a:p>
      </dgm:t>
    </dgm:pt>
    <dgm:pt modelId="{ECC97628-4DC9-4CEC-928B-4818A6D94E73}" type="pres">
      <dgm:prSet presAssocID="{24F9ED63-4B53-40BC-9C7E-5AFF28B2F4EC}" presName="childText" presStyleLbl="bgAcc1" presStyleIdx="9" presStyleCnt="16" custScaleX="143504" custLinFactNeighborX="-95915" custLinFactNeighborY="7115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C9C1038-7BAD-4534-93AB-977C968FCAB8}" type="pres">
      <dgm:prSet presAssocID="{DCFEC700-9254-4F3D-A73A-C496F692FF70}" presName="root" presStyleCnt="0"/>
      <dgm:spPr/>
      <dgm:t>
        <a:bodyPr/>
        <a:lstStyle/>
        <a:p>
          <a:endParaRPr lang="hr-HR"/>
        </a:p>
      </dgm:t>
    </dgm:pt>
    <dgm:pt modelId="{801E7044-24C6-4262-AC84-096E79169D1F}" type="pres">
      <dgm:prSet presAssocID="{DCFEC700-9254-4F3D-A73A-C496F692FF70}" presName="rootComposite" presStyleCnt="0"/>
      <dgm:spPr/>
      <dgm:t>
        <a:bodyPr/>
        <a:lstStyle/>
        <a:p>
          <a:endParaRPr lang="hr-HR"/>
        </a:p>
      </dgm:t>
    </dgm:pt>
    <dgm:pt modelId="{29E7086E-0F53-4678-A281-2E3F3ACD97A9}" type="pres">
      <dgm:prSet presAssocID="{DCFEC700-9254-4F3D-A73A-C496F692FF70}" presName="rootText" presStyleLbl="node1" presStyleIdx="3" presStyleCnt="5" custLinFactNeighborX="-35156" custLinFactNeighborY="-36720"/>
      <dgm:spPr/>
      <dgm:t>
        <a:bodyPr/>
        <a:lstStyle/>
        <a:p>
          <a:endParaRPr lang="hr-HR"/>
        </a:p>
      </dgm:t>
    </dgm:pt>
    <dgm:pt modelId="{1F873C39-F80A-4E58-A4A6-72A19080836C}" type="pres">
      <dgm:prSet presAssocID="{DCFEC700-9254-4F3D-A73A-C496F692FF70}" presName="rootConnector" presStyleLbl="node1" presStyleIdx="3" presStyleCnt="5"/>
      <dgm:spPr/>
      <dgm:t>
        <a:bodyPr/>
        <a:lstStyle/>
        <a:p>
          <a:endParaRPr lang="hr-HR"/>
        </a:p>
      </dgm:t>
    </dgm:pt>
    <dgm:pt modelId="{A6BFCA21-3C6B-46EA-B30C-9F997751EEC3}" type="pres">
      <dgm:prSet presAssocID="{DCFEC700-9254-4F3D-A73A-C496F692FF70}" presName="childShape" presStyleCnt="0"/>
      <dgm:spPr/>
      <dgm:t>
        <a:bodyPr/>
        <a:lstStyle/>
        <a:p>
          <a:endParaRPr lang="hr-HR"/>
        </a:p>
      </dgm:t>
    </dgm:pt>
    <dgm:pt modelId="{F0584241-356E-4260-8DA7-2EC81A1BBA68}" type="pres">
      <dgm:prSet presAssocID="{5A7FDA07-3C66-447B-AF58-A84B33F2D929}" presName="Name13" presStyleLbl="parChTrans1D2" presStyleIdx="10" presStyleCnt="16"/>
      <dgm:spPr/>
      <dgm:t>
        <a:bodyPr/>
        <a:lstStyle/>
        <a:p>
          <a:endParaRPr lang="hr-HR"/>
        </a:p>
      </dgm:t>
    </dgm:pt>
    <dgm:pt modelId="{177EED4B-2D2C-47B5-9EEC-2C6C5B351D3A}" type="pres">
      <dgm:prSet presAssocID="{3174D095-4809-4890-B643-4A4F0C879506}" presName="childText" presStyleLbl="bgAcc1" presStyleIdx="10" presStyleCnt="16" custScaleX="140807" custLinFactNeighborX="-30191" custLinFactNeighborY="5119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F25B2A0-4DB2-4681-9CE9-6CF630246ECC}" type="pres">
      <dgm:prSet presAssocID="{DEF1E564-49A4-4D66-B383-9297B70AF738}" presName="Name13" presStyleLbl="parChTrans1D2" presStyleIdx="11" presStyleCnt="16"/>
      <dgm:spPr/>
      <dgm:t>
        <a:bodyPr/>
        <a:lstStyle/>
        <a:p>
          <a:endParaRPr lang="hr-HR"/>
        </a:p>
      </dgm:t>
    </dgm:pt>
    <dgm:pt modelId="{7601AEBC-DB02-446F-9294-3513E89E76BB}" type="pres">
      <dgm:prSet presAssocID="{C092DA7D-1F8E-4F51-8930-904F1CAF406C}" presName="childText" presStyleLbl="bgAcc1" presStyleIdx="11" presStyleCnt="16" custScaleX="134588" custLinFactNeighborX="-24408" custLinFactNeighborY="5927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E3AAA0D-DC68-4745-B01A-744A1D0BAE94}" type="pres">
      <dgm:prSet presAssocID="{E785FADB-1580-4045-8F2B-50F8AF0E405B}" presName="Name13" presStyleLbl="parChTrans1D2" presStyleIdx="12" presStyleCnt="16"/>
      <dgm:spPr/>
      <dgm:t>
        <a:bodyPr/>
        <a:lstStyle/>
        <a:p>
          <a:endParaRPr lang="hr-HR"/>
        </a:p>
      </dgm:t>
    </dgm:pt>
    <dgm:pt modelId="{5816436B-9696-49AA-91D6-929EDAD9879D}" type="pres">
      <dgm:prSet presAssocID="{B00B6FAB-5304-464F-88CE-B3860598AFBE}" presName="childText" presStyleLbl="bgAcc1" presStyleIdx="12" presStyleCnt="16" custLinFactNeighborX="-26618" custLinFactNeighborY="6734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E16405-1307-46EF-B977-BF20554AF0CE}" type="pres">
      <dgm:prSet presAssocID="{12DA1435-18B6-482B-BD17-569DF7EE8CCB}" presName="root" presStyleCnt="0"/>
      <dgm:spPr/>
      <dgm:t>
        <a:bodyPr/>
        <a:lstStyle/>
        <a:p>
          <a:endParaRPr lang="hr-HR"/>
        </a:p>
      </dgm:t>
    </dgm:pt>
    <dgm:pt modelId="{3E891A95-475F-4B53-9CFC-5AA82A170775}" type="pres">
      <dgm:prSet presAssocID="{12DA1435-18B6-482B-BD17-569DF7EE8CCB}" presName="rootComposite" presStyleCnt="0"/>
      <dgm:spPr/>
      <dgm:t>
        <a:bodyPr/>
        <a:lstStyle/>
        <a:p>
          <a:endParaRPr lang="hr-HR"/>
        </a:p>
      </dgm:t>
    </dgm:pt>
    <dgm:pt modelId="{EF984DB1-B1A1-495C-A997-1404B1E825F6}" type="pres">
      <dgm:prSet presAssocID="{12DA1435-18B6-482B-BD17-569DF7EE8CCB}" presName="rootText" presStyleLbl="node1" presStyleIdx="4" presStyleCnt="5" custLinFactNeighborX="-6216" custLinFactNeighborY="-89929"/>
      <dgm:spPr/>
      <dgm:t>
        <a:bodyPr/>
        <a:lstStyle/>
        <a:p>
          <a:endParaRPr lang="hr-HR"/>
        </a:p>
      </dgm:t>
    </dgm:pt>
    <dgm:pt modelId="{6BF6FAFF-8840-41C0-8DC4-01D0D8DC83CB}" type="pres">
      <dgm:prSet presAssocID="{12DA1435-18B6-482B-BD17-569DF7EE8CCB}" presName="rootConnector" presStyleLbl="node1" presStyleIdx="4" presStyleCnt="5"/>
      <dgm:spPr/>
      <dgm:t>
        <a:bodyPr/>
        <a:lstStyle/>
        <a:p>
          <a:endParaRPr lang="hr-HR"/>
        </a:p>
      </dgm:t>
    </dgm:pt>
    <dgm:pt modelId="{B8C2E24C-FA2C-4D2C-9B97-F1B2CDC63E41}" type="pres">
      <dgm:prSet presAssocID="{12DA1435-18B6-482B-BD17-569DF7EE8CCB}" presName="childShape" presStyleCnt="0"/>
      <dgm:spPr/>
      <dgm:t>
        <a:bodyPr/>
        <a:lstStyle/>
        <a:p>
          <a:endParaRPr lang="hr-HR"/>
        </a:p>
      </dgm:t>
    </dgm:pt>
    <dgm:pt modelId="{B2DC08F6-8BB6-444B-96C7-EDEF21B3C0FA}" type="pres">
      <dgm:prSet presAssocID="{5830A3A8-1844-4FCB-8A84-F3B8AF09363F}" presName="Name13" presStyleLbl="parChTrans1D2" presStyleIdx="13" presStyleCnt="16"/>
      <dgm:spPr/>
      <dgm:t>
        <a:bodyPr/>
        <a:lstStyle/>
        <a:p>
          <a:endParaRPr lang="hr-HR"/>
        </a:p>
      </dgm:t>
    </dgm:pt>
    <dgm:pt modelId="{D1FDF815-DF72-4EEC-B6B6-6FA7047EE560}" type="pres">
      <dgm:prSet presAssocID="{1ACD7D87-1661-427A-80B0-27AD16B6C6B1}" presName="childText" presStyleLbl="bgAcc1" presStyleIdx="13" presStyleCnt="16" custScaleX="149737" custLinFactNeighborX="-391" custLinFactNeighborY="-3366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9550808-0071-40C3-9C4E-FAB8C8F5F738}" type="pres">
      <dgm:prSet presAssocID="{7E381FD0-0599-4FB9-B2F9-AEC7BA31EAE0}" presName="Name13" presStyleLbl="parChTrans1D2" presStyleIdx="14" presStyleCnt="16"/>
      <dgm:spPr/>
      <dgm:t>
        <a:bodyPr/>
        <a:lstStyle/>
        <a:p>
          <a:endParaRPr lang="hr-HR"/>
        </a:p>
      </dgm:t>
    </dgm:pt>
    <dgm:pt modelId="{25E68588-E61C-4FFB-AA90-347855923E23}" type="pres">
      <dgm:prSet presAssocID="{86BB83E3-36F2-4E8C-8200-05A513D418D2}" presName="childText" presStyleLbl="bgAcc1" presStyleIdx="14" presStyleCnt="16" custScaleX="151690" custLinFactNeighborX="-391" custLinFactNeighborY="403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793448-6408-449E-9FE7-BE6CA9B2255E}" type="pres">
      <dgm:prSet presAssocID="{8616D443-11EF-45BE-8275-B63A373416A6}" presName="Name13" presStyleLbl="parChTrans1D2" presStyleIdx="15" presStyleCnt="16"/>
      <dgm:spPr/>
      <dgm:t>
        <a:bodyPr/>
        <a:lstStyle/>
        <a:p>
          <a:endParaRPr lang="hr-HR"/>
        </a:p>
      </dgm:t>
    </dgm:pt>
    <dgm:pt modelId="{AADB5776-CBF8-4849-A0D8-9FEE3AAE6219}" type="pres">
      <dgm:prSet presAssocID="{D9BA909D-19A9-4766-ABC0-BD1B6BBCD144}" presName="childText" presStyleLbl="bgAcc1" presStyleIdx="15" presStyleCnt="16" custScaleX="149925" custLinFactNeighborX="-391" custLinFactNeighborY="4173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4DEA25D-9DB4-4699-A4DE-D247A522F5DC}" type="presOf" srcId="{B00B6FAB-5304-464F-88CE-B3860598AFBE}" destId="{5816436B-9696-49AA-91D6-929EDAD9879D}" srcOrd="0" destOrd="0" presId="urn:microsoft.com/office/officeart/2005/8/layout/hierarchy3"/>
    <dgm:cxn modelId="{6CED8814-E9E1-46B1-9B17-C3DD74E0388F}" srcId="{EDB8D58D-5F76-4054-BEAB-BD4E8EC22F14}" destId="{CC03C7CF-3D37-4BBD-8A39-B2390E79E88A}" srcOrd="1" destOrd="0" parTransId="{94AA018C-84DA-487D-A74C-37BF87B796A4}" sibTransId="{B5690B5C-99C1-4050-8767-3CC64C1781FA}"/>
    <dgm:cxn modelId="{00F2935E-C11D-4BB7-BE74-F1D940B3F7E6}" srcId="{6BDE84FC-22BB-4E24-9504-F4DF043EEFCC}" destId="{89B7CF8B-42CB-452A-9C1A-EF5B1B689BE9}" srcOrd="1" destOrd="0" parTransId="{676EA872-599A-409A-A066-DF48B0DD7A2E}" sibTransId="{7CB71AA1-A212-4DC0-989E-E28E26E3C187}"/>
    <dgm:cxn modelId="{D1DAF807-CC07-4E1F-B031-CEC4F4BC0D3C}" srcId="{EDB8D58D-5F76-4054-BEAB-BD4E8EC22F14}" destId="{E9451C1A-6105-4EBC-8A73-1489AF922765}" srcOrd="0" destOrd="0" parTransId="{27996B00-36E8-43B4-BB7A-295EE8787C81}" sibTransId="{4C13B66C-B62A-405E-83E3-D4E15A2B024B}"/>
    <dgm:cxn modelId="{F9845EFA-42F4-4A28-960E-A38D392EA0F0}" type="presOf" srcId="{9690F8E1-14C1-4D2C-93B6-B7F1924335D6}" destId="{FEC45E4A-3002-4871-A46E-255AA02FB960}" srcOrd="0" destOrd="0" presId="urn:microsoft.com/office/officeart/2005/8/layout/hierarchy3"/>
    <dgm:cxn modelId="{C6AD750D-1C52-4C5F-92A3-E9809B6D763A}" type="presOf" srcId="{3174D095-4809-4890-B643-4A4F0C879506}" destId="{177EED4B-2D2C-47B5-9EEC-2C6C5B351D3A}" srcOrd="0" destOrd="0" presId="urn:microsoft.com/office/officeart/2005/8/layout/hierarchy3"/>
    <dgm:cxn modelId="{BF8A6CEB-E4C3-4C2F-A54F-A8701E984275}" srcId="{12DA1435-18B6-482B-BD17-569DF7EE8CCB}" destId="{D9BA909D-19A9-4766-ABC0-BD1B6BBCD144}" srcOrd="2" destOrd="0" parTransId="{8616D443-11EF-45BE-8275-B63A373416A6}" sibTransId="{55296EFA-478D-4539-9401-AA16F2062AC0}"/>
    <dgm:cxn modelId="{3845A13A-CDCD-44D4-A690-809459C17CBC}" type="presOf" srcId="{DCFEC700-9254-4F3D-A73A-C496F692FF70}" destId="{29E7086E-0F53-4678-A281-2E3F3ACD97A9}" srcOrd="0" destOrd="0" presId="urn:microsoft.com/office/officeart/2005/8/layout/hierarchy3"/>
    <dgm:cxn modelId="{AB713CA7-8F3D-454A-84BE-C4C1D979E343}" type="presOf" srcId="{1ACD7D87-1661-427A-80B0-27AD16B6C6B1}" destId="{D1FDF815-DF72-4EEC-B6B6-6FA7047EE560}" srcOrd="0" destOrd="0" presId="urn:microsoft.com/office/officeart/2005/8/layout/hierarchy3"/>
    <dgm:cxn modelId="{86098B98-A040-41CA-9DCC-197D4F0B4666}" type="presOf" srcId="{6BDE84FC-22BB-4E24-9504-F4DF043EEFCC}" destId="{AB0593CF-9A25-49AA-BAE8-1FFE364B2E23}" srcOrd="1" destOrd="0" presId="urn:microsoft.com/office/officeart/2005/8/layout/hierarchy3"/>
    <dgm:cxn modelId="{DE223640-5960-4447-93EE-CB06862A3162}" type="presOf" srcId="{6BDE84FC-22BB-4E24-9504-F4DF043EEFCC}" destId="{54078B89-FB29-4DB2-B521-9646A8F4679A}" srcOrd="0" destOrd="0" presId="urn:microsoft.com/office/officeart/2005/8/layout/hierarchy3"/>
    <dgm:cxn modelId="{878FF93A-411E-450D-936B-D6C344D950CE}" type="presOf" srcId="{7B5877E2-EDE1-496B-9E7F-35D71B63F75A}" destId="{E27D5F6B-4EA9-4DAD-9EA5-12B6831A95B5}" srcOrd="0" destOrd="0" presId="urn:microsoft.com/office/officeart/2005/8/layout/hierarchy3"/>
    <dgm:cxn modelId="{82C65D0E-2C46-49AA-8009-3001CD6B5314}" srcId="{EDB8D58D-5F76-4054-BEAB-BD4E8EC22F14}" destId="{12DA1435-18B6-482B-BD17-569DF7EE8CCB}" srcOrd="4" destOrd="0" parTransId="{ED3D2E2F-E3E5-41F2-A4CE-A5A3A0428BD2}" sibTransId="{D38DFB5B-6672-43B3-AF14-82FAD342CBB5}"/>
    <dgm:cxn modelId="{997820EB-4CE6-4866-9F15-F2CA5F10171F}" type="presOf" srcId="{24F9ED63-4B53-40BC-9C7E-5AFF28B2F4EC}" destId="{ECC97628-4DC9-4CEC-928B-4818A6D94E73}" srcOrd="0" destOrd="0" presId="urn:microsoft.com/office/officeart/2005/8/layout/hierarchy3"/>
    <dgm:cxn modelId="{83604316-F6DC-4174-9760-58EEDE85E2E1}" type="presOf" srcId="{4D7AFB7F-B84D-49B1-AA49-54748F7728E1}" destId="{4984020D-ACBE-41D6-A8F3-0C22EFE851D4}" srcOrd="0" destOrd="0" presId="urn:microsoft.com/office/officeart/2005/8/layout/hierarchy3"/>
    <dgm:cxn modelId="{89B2242E-6740-40C1-B22E-F68BBF232C6D}" type="presOf" srcId="{12DA1435-18B6-482B-BD17-569DF7EE8CCB}" destId="{6BF6FAFF-8840-41C0-8DC4-01D0D8DC83CB}" srcOrd="1" destOrd="0" presId="urn:microsoft.com/office/officeart/2005/8/layout/hierarchy3"/>
    <dgm:cxn modelId="{B562C522-60A3-4CA1-839E-EC42EEE14555}" type="presOf" srcId="{E9451C1A-6105-4EBC-8A73-1489AF922765}" destId="{4E4EB89F-0DDB-4173-A59D-03C98B635A84}" srcOrd="0" destOrd="0" presId="urn:microsoft.com/office/officeart/2005/8/layout/hierarchy3"/>
    <dgm:cxn modelId="{17DDB8D0-1738-4ADB-BECF-C408AD4C49E0}" type="presOf" srcId="{DCFEC700-9254-4F3D-A73A-C496F692FF70}" destId="{1F873C39-F80A-4E58-A4A6-72A19080836C}" srcOrd="1" destOrd="0" presId="urn:microsoft.com/office/officeart/2005/8/layout/hierarchy3"/>
    <dgm:cxn modelId="{83131194-DCA2-45B2-9BA0-702D9E03E2E8}" type="presOf" srcId="{E785FADB-1580-4045-8F2B-50F8AF0E405B}" destId="{6E3AAA0D-DC68-4745-B01A-744A1D0BAE94}" srcOrd="0" destOrd="0" presId="urn:microsoft.com/office/officeart/2005/8/layout/hierarchy3"/>
    <dgm:cxn modelId="{1357EB27-32C6-484C-940F-056917FE6A28}" srcId="{6BDE84FC-22BB-4E24-9504-F4DF043EEFCC}" destId="{A5A61F77-4654-4E52-AE68-64053482ABB5}" srcOrd="0" destOrd="0" parTransId="{D5DB19A5-2BC0-4B0F-B98C-134893BD23FA}" sibTransId="{BA435355-5219-4D41-8E54-B3E7A3113CC7}"/>
    <dgm:cxn modelId="{208C46B7-E586-4AB5-81AB-2F8ECF9333C0}" srcId="{E9451C1A-6105-4EBC-8A73-1489AF922765}" destId="{6E80BFBD-E24A-4F9E-B8DB-5DBFDFD7947F}" srcOrd="0" destOrd="0" parTransId="{09BD6631-22E3-4C2B-B5A4-058D30519CA4}" sibTransId="{D724AA47-A9DD-4401-81F0-886E429AA8CB}"/>
    <dgm:cxn modelId="{497E236E-CEF8-4C6A-884E-2B12AACDD9D1}" type="presOf" srcId="{B7937C8F-1B7F-45C5-A030-D2E044A9549A}" destId="{71021A05-FA7B-491D-BBB8-CC7C1B029743}" srcOrd="0" destOrd="0" presId="urn:microsoft.com/office/officeart/2005/8/layout/hierarchy3"/>
    <dgm:cxn modelId="{EC788C15-116F-490E-BDA8-5780CDB6919F}" type="presOf" srcId="{E9451C1A-6105-4EBC-8A73-1489AF922765}" destId="{FFBB65EA-B586-4BDF-95E5-50D7AAED92C4}" srcOrd="1" destOrd="0" presId="urn:microsoft.com/office/officeart/2005/8/layout/hierarchy3"/>
    <dgm:cxn modelId="{B0233199-05FB-4ABC-8641-0CE887E5C4C1}" type="presOf" srcId="{DEF1E564-49A4-4D66-B383-9297B70AF738}" destId="{9F25B2A0-4DB2-4681-9CE9-6CF630246ECC}" srcOrd="0" destOrd="0" presId="urn:microsoft.com/office/officeart/2005/8/layout/hierarchy3"/>
    <dgm:cxn modelId="{D6BF6F96-16D5-4C00-88FB-2970CE40D642}" type="presOf" srcId="{89B7CF8B-42CB-452A-9C1A-EF5B1B689BE9}" destId="{299CA996-8C97-431E-8219-66B3E7564F01}" srcOrd="0" destOrd="0" presId="urn:microsoft.com/office/officeart/2005/8/layout/hierarchy3"/>
    <dgm:cxn modelId="{C978366D-F5FF-41D1-BFAC-B15ABD3CA8A1}" srcId="{E9451C1A-6105-4EBC-8A73-1489AF922765}" destId="{46A4D3F2-2BCC-4170-AB00-F95017DFFC80}" srcOrd="1" destOrd="0" parTransId="{7B5877E2-EDE1-496B-9E7F-35D71B63F75A}" sibTransId="{2CBAEA5B-BBAA-4067-80D5-030F18BBA5EF}"/>
    <dgm:cxn modelId="{80F4C356-0B9F-45E5-A516-8B6FD7A4E4FF}" type="presOf" srcId="{46A4D3F2-2BCC-4170-AB00-F95017DFFC80}" destId="{30643DD4-E64E-4342-93A0-03788A2BBC2D}" srcOrd="0" destOrd="0" presId="urn:microsoft.com/office/officeart/2005/8/layout/hierarchy3"/>
    <dgm:cxn modelId="{A2F15DC1-0BF2-4952-84FE-9BE731B04532}" type="presOf" srcId="{CC03C7CF-3D37-4BBD-8A39-B2390E79E88A}" destId="{C010BF3C-D291-41F8-AEF3-9C779C829B71}" srcOrd="1" destOrd="0" presId="urn:microsoft.com/office/officeart/2005/8/layout/hierarchy3"/>
    <dgm:cxn modelId="{5AEC40F8-6682-4394-AFCA-D183120866A6}" type="presOf" srcId="{D9BA909D-19A9-4766-ABC0-BD1B6BBCD144}" destId="{AADB5776-CBF8-4849-A0D8-9FEE3AAE6219}" srcOrd="0" destOrd="0" presId="urn:microsoft.com/office/officeart/2005/8/layout/hierarchy3"/>
    <dgm:cxn modelId="{5FA466BA-190A-499B-96E2-E09300A44850}" type="presOf" srcId="{F1E5DA7D-0E12-4652-8BFB-1A8BC6108AA3}" destId="{D476F2A9-0AB3-4175-9EB2-8EC2B1BD67D7}" srcOrd="0" destOrd="0" presId="urn:microsoft.com/office/officeart/2005/8/layout/hierarchy3"/>
    <dgm:cxn modelId="{AF74EC42-4F71-4FBE-8BFA-DBF2DE368873}" type="presOf" srcId="{31C68C77-C168-470C-8417-2A8FBFC16262}" destId="{F72303CE-A555-44AA-8A47-2969EE78D7AE}" srcOrd="0" destOrd="0" presId="urn:microsoft.com/office/officeart/2005/8/layout/hierarchy3"/>
    <dgm:cxn modelId="{165A192C-63C2-47F5-B37A-1DC46868E23C}" type="presOf" srcId="{86BB83E3-36F2-4E8C-8200-05A513D418D2}" destId="{25E68588-E61C-4FFB-AA90-347855923E23}" srcOrd="0" destOrd="0" presId="urn:microsoft.com/office/officeart/2005/8/layout/hierarchy3"/>
    <dgm:cxn modelId="{CE3613A0-51ED-4DA3-8EDA-7FA319259BA8}" srcId="{12DA1435-18B6-482B-BD17-569DF7EE8CCB}" destId="{1ACD7D87-1661-427A-80B0-27AD16B6C6B1}" srcOrd="0" destOrd="0" parTransId="{5830A3A8-1844-4FCB-8A84-F3B8AF09363F}" sibTransId="{5AEC8419-1E9E-4311-906F-7EF63FAC1CAF}"/>
    <dgm:cxn modelId="{33AC74F8-1362-4629-A4AD-14871D6DE479}" type="presOf" srcId="{58D7C0BF-DAB9-40B8-8B36-83273400BEA5}" destId="{C4E9F729-5D70-4B94-A594-C0B1BCE00E31}" srcOrd="0" destOrd="0" presId="urn:microsoft.com/office/officeart/2005/8/layout/hierarchy3"/>
    <dgm:cxn modelId="{C4AE72CC-7ACA-407D-8E04-C1BA1882F407}" type="presOf" srcId="{6838E9AF-4F00-4926-89B2-D4934A3A201E}" destId="{AFBACE92-6FEF-42B4-93F2-14F027AF4AC8}" srcOrd="0" destOrd="0" presId="urn:microsoft.com/office/officeart/2005/8/layout/hierarchy3"/>
    <dgm:cxn modelId="{14471B94-C93D-4B17-A40D-F6D52CF5574F}" srcId="{E9451C1A-6105-4EBC-8A73-1489AF922765}" destId="{4D7AFB7F-B84D-49B1-AA49-54748F7728E1}" srcOrd="3" destOrd="0" parTransId="{D3F29D4C-C4F0-4D0D-A67F-761AFFCD1538}" sibTransId="{1ADB48D0-8864-4934-A9B6-FA87E45BB139}"/>
    <dgm:cxn modelId="{D4112991-DEB5-4F4E-AD4F-E7E61BFC7CD2}" type="presOf" srcId="{CC03C7CF-3D37-4BBD-8A39-B2390E79E88A}" destId="{52D0AE95-8CA2-4AE0-8929-B9E641E0497C}" srcOrd="0" destOrd="0" presId="urn:microsoft.com/office/officeart/2005/8/layout/hierarchy3"/>
    <dgm:cxn modelId="{C9AAF79A-0022-4918-8B2A-9443B432788B}" srcId="{12DA1435-18B6-482B-BD17-569DF7EE8CCB}" destId="{86BB83E3-36F2-4E8C-8200-05A513D418D2}" srcOrd="1" destOrd="0" parTransId="{7E381FD0-0599-4FB9-B2F9-AEC7BA31EAE0}" sibTransId="{BACB33B9-7A08-415B-96AD-D20AEA6263EC}"/>
    <dgm:cxn modelId="{8E81BCF9-F8EB-4BDF-AEC0-668ABF2A3460}" srcId="{E9451C1A-6105-4EBC-8A73-1489AF922765}" destId="{60C7C525-8DBD-449F-AE2D-38FC7A4D9FCF}" srcOrd="2" destOrd="0" parTransId="{F1E5DA7D-0E12-4652-8BFB-1A8BC6108AA3}" sibTransId="{0F5D5595-CEED-4E9C-9699-0629FD8FAEC7}"/>
    <dgm:cxn modelId="{061E3888-A952-418A-A061-CEAF30ED8589}" type="presOf" srcId="{676EA872-599A-409A-A066-DF48B0DD7A2E}" destId="{4270C133-98F0-437A-8FBB-CC7CDBC9DEA1}" srcOrd="0" destOrd="0" presId="urn:microsoft.com/office/officeart/2005/8/layout/hierarchy3"/>
    <dgm:cxn modelId="{E7C0C02E-54EB-4F1A-BE53-063DF4B33411}" srcId="{EDB8D58D-5F76-4054-BEAB-BD4E8EC22F14}" destId="{6BDE84FC-22BB-4E24-9504-F4DF043EEFCC}" srcOrd="2" destOrd="0" parTransId="{EDA3C7EE-4EE5-4181-B634-4CE8979251D3}" sibTransId="{1D467F75-ACEA-4C6E-9089-92444EE671A4}"/>
    <dgm:cxn modelId="{F95B1EC4-A74E-470B-9B87-0C84D870A612}" type="presOf" srcId="{7E381FD0-0599-4FB9-B2F9-AEC7BA31EAE0}" destId="{49550808-0071-40C3-9C4E-FAB8C8F5F738}" srcOrd="0" destOrd="0" presId="urn:microsoft.com/office/officeart/2005/8/layout/hierarchy3"/>
    <dgm:cxn modelId="{75CA0F7E-C103-44C6-83D8-86B871E39DD7}" type="presOf" srcId="{C37AAAF1-DF7D-4B3C-BFEE-CBE0E0C346D7}" destId="{8F07AF3A-E782-4CAC-B299-E9C750795926}" srcOrd="0" destOrd="0" presId="urn:microsoft.com/office/officeart/2005/8/layout/hierarchy3"/>
    <dgm:cxn modelId="{31946FD0-980C-45B2-A358-5EAD8333E128}" srcId="{6BDE84FC-22BB-4E24-9504-F4DF043EEFCC}" destId="{31C68C77-C168-470C-8417-2A8FBFC16262}" srcOrd="2" destOrd="0" parTransId="{B7937C8F-1B7F-45C5-A030-D2E044A9549A}" sibTransId="{8B3FF5DF-39A5-4B5D-AB03-0FCEE5D44E97}"/>
    <dgm:cxn modelId="{FAE52D69-BF48-45ED-A017-0A9A2191AEAB}" srcId="{E9451C1A-6105-4EBC-8A73-1489AF922765}" destId="{6838E9AF-4F00-4926-89B2-D4934A3A201E}" srcOrd="4" destOrd="0" parTransId="{7E6C4998-681D-4AA3-B969-B6EBFA37357F}" sibTransId="{35B982B5-B0B1-4DAC-A7F5-441631DB86DB}"/>
    <dgm:cxn modelId="{7641A9B9-52DD-4E22-ACEE-1E0F74B1E858}" type="presOf" srcId="{09BD6631-22E3-4C2B-B5A4-058D30519CA4}" destId="{904D213B-FC1D-42E6-BA4F-459113F1F0DA}" srcOrd="0" destOrd="0" presId="urn:microsoft.com/office/officeart/2005/8/layout/hierarchy3"/>
    <dgm:cxn modelId="{E3BC7C30-6045-4698-A6D2-B441971EBBEC}" type="presOf" srcId="{5A7FDA07-3C66-447B-AF58-A84B33F2D929}" destId="{F0584241-356E-4260-8DA7-2EC81A1BBA68}" srcOrd="0" destOrd="0" presId="urn:microsoft.com/office/officeart/2005/8/layout/hierarchy3"/>
    <dgm:cxn modelId="{42C56C24-5419-401F-9FA6-B28B984E9A55}" type="presOf" srcId="{D5DB19A5-2BC0-4B0F-B98C-134893BD23FA}" destId="{694A3EFA-5543-4803-B128-CD5AD10086BF}" srcOrd="0" destOrd="0" presId="urn:microsoft.com/office/officeart/2005/8/layout/hierarchy3"/>
    <dgm:cxn modelId="{44CDB4C6-B866-4064-ABB9-EA98D6204357}" type="presOf" srcId="{7E6C4998-681D-4AA3-B969-B6EBFA37357F}" destId="{4325552E-5896-4DB0-A84F-0C3E644407A3}" srcOrd="0" destOrd="0" presId="urn:microsoft.com/office/officeart/2005/8/layout/hierarchy3"/>
    <dgm:cxn modelId="{7ADC1B3F-1144-4C25-9533-F1173E3FA3AD}" type="presOf" srcId="{5830A3A8-1844-4FCB-8A84-F3B8AF09363F}" destId="{B2DC08F6-8BB6-444B-96C7-EDEF21B3C0FA}" srcOrd="0" destOrd="0" presId="urn:microsoft.com/office/officeart/2005/8/layout/hierarchy3"/>
    <dgm:cxn modelId="{D7B14EB7-F909-4C89-AB0C-A149EC2FDA76}" srcId="{DCFEC700-9254-4F3D-A73A-C496F692FF70}" destId="{C092DA7D-1F8E-4F51-8930-904F1CAF406C}" srcOrd="1" destOrd="0" parTransId="{DEF1E564-49A4-4D66-B383-9297B70AF738}" sibTransId="{11EBE287-DF94-423A-A981-97D345861124}"/>
    <dgm:cxn modelId="{41D24B47-C22E-40AC-94A9-A07E6B1D4632}" type="presOf" srcId="{12DA1435-18B6-482B-BD17-569DF7EE8CCB}" destId="{EF984DB1-B1A1-495C-A997-1404B1E825F6}" srcOrd="0" destOrd="0" presId="urn:microsoft.com/office/officeart/2005/8/layout/hierarchy3"/>
    <dgm:cxn modelId="{129ADB43-3644-40F8-BF3C-3A5BDD805741}" type="presOf" srcId="{EDB8D58D-5F76-4054-BEAB-BD4E8EC22F14}" destId="{6B97C0B1-5613-4E62-8AA8-4A51A031653F}" srcOrd="0" destOrd="0" presId="urn:microsoft.com/office/officeart/2005/8/layout/hierarchy3"/>
    <dgm:cxn modelId="{010D073A-D1EE-485D-8420-93E5D0C3E0B9}" srcId="{6BDE84FC-22BB-4E24-9504-F4DF043EEFCC}" destId="{24F9ED63-4B53-40BC-9C7E-5AFF28B2F4EC}" srcOrd="4" destOrd="0" parTransId="{C37AAAF1-DF7D-4B3C-BFEE-CBE0E0C346D7}" sibTransId="{5225458C-FF25-4275-B44D-BD626291664F}"/>
    <dgm:cxn modelId="{4EC96F4F-7E64-4E55-8B27-5B91CCA755F0}" srcId="{6BDE84FC-22BB-4E24-9504-F4DF043EEFCC}" destId="{9690F8E1-14C1-4D2C-93B6-B7F1924335D6}" srcOrd="3" destOrd="0" parTransId="{58D7C0BF-DAB9-40B8-8B36-83273400BEA5}" sibTransId="{2EB68AF4-722E-4F20-B4DF-CC3973B8B343}"/>
    <dgm:cxn modelId="{7F5F4175-4112-4C3E-A4EA-F41DF3C79573}" type="presOf" srcId="{A5A61F77-4654-4E52-AE68-64053482ABB5}" destId="{198173CD-29E0-4B25-98A1-764E051AE710}" srcOrd="0" destOrd="0" presId="urn:microsoft.com/office/officeart/2005/8/layout/hierarchy3"/>
    <dgm:cxn modelId="{F0E935AC-46E5-48DF-BAAD-435A5AEC7CA7}" srcId="{EDB8D58D-5F76-4054-BEAB-BD4E8EC22F14}" destId="{DCFEC700-9254-4F3D-A73A-C496F692FF70}" srcOrd="3" destOrd="0" parTransId="{8116CDB6-B803-4ACE-89A0-5FA5C909F235}" sibTransId="{5936B5EB-54A8-4FA5-80FD-3759A02D33ED}"/>
    <dgm:cxn modelId="{BE4E6B1E-958D-4600-A621-F82037AF490F}" type="presOf" srcId="{60C7C525-8DBD-449F-AE2D-38FC7A4D9FCF}" destId="{07EB8EF9-71F4-46CF-B75C-38F1C8369B4E}" srcOrd="0" destOrd="0" presId="urn:microsoft.com/office/officeart/2005/8/layout/hierarchy3"/>
    <dgm:cxn modelId="{7161B4C2-3B3F-47CF-A2E1-AB86481047A5}" srcId="{DCFEC700-9254-4F3D-A73A-C496F692FF70}" destId="{B00B6FAB-5304-464F-88CE-B3860598AFBE}" srcOrd="2" destOrd="0" parTransId="{E785FADB-1580-4045-8F2B-50F8AF0E405B}" sibTransId="{9C146B99-251B-4361-9205-E70017647D65}"/>
    <dgm:cxn modelId="{3820314E-E918-4032-B2B3-A7A356CE1CB6}" type="presOf" srcId="{C092DA7D-1F8E-4F51-8930-904F1CAF406C}" destId="{7601AEBC-DB02-446F-9294-3513E89E76BB}" srcOrd="0" destOrd="0" presId="urn:microsoft.com/office/officeart/2005/8/layout/hierarchy3"/>
    <dgm:cxn modelId="{6BC13A1F-1F61-4811-8E58-F89E6AD37CB2}" srcId="{DCFEC700-9254-4F3D-A73A-C496F692FF70}" destId="{3174D095-4809-4890-B643-4A4F0C879506}" srcOrd="0" destOrd="0" parTransId="{5A7FDA07-3C66-447B-AF58-A84B33F2D929}" sibTransId="{F39CDB7B-0E83-4652-B481-8849BB72C5D8}"/>
    <dgm:cxn modelId="{D75CB614-0212-4202-94AA-012D8C00158D}" type="presOf" srcId="{D3F29D4C-C4F0-4D0D-A67F-761AFFCD1538}" destId="{38AC0289-ED16-472E-825E-FAF10CF66698}" srcOrd="0" destOrd="0" presId="urn:microsoft.com/office/officeart/2005/8/layout/hierarchy3"/>
    <dgm:cxn modelId="{48CDA82C-AC94-4BEC-9BD3-BBD87C174C47}" type="presOf" srcId="{6E80BFBD-E24A-4F9E-B8DB-5DBFDFD7947F}" destId="{AD032B93-BBD5-413F-8A0E-8E07DB35AFEC}" srcOrd="0" destOrd="0" presId="urn:microsoft.com/office/officeart/2005/8/layout/hierarchy3"/>
    <dgm:cxn modelId="{FA3D26A1-F0A7-4DBF-82AE-6D901F6C2917}" type="presOf" srcId="{8616D443-11EF-45BE-8275-B63A373416A6}" destId="{C7793448-6408-449E-9FE7-BE6CA9B2255E}" srcOrd="0" destOrd="0" presId="urn:microsoft.com/office/officeart/2005/8/layout/hierarchy3"/>
    <dgm:cxn modelId="{E4B6C8B9-3BD5-434C-BBF9-94AC13B144A9}" type="presParOf" srcId="{6B97C0B1-5613-4E62-8AA8-4A51A031653F}" destId="{95545721-0FCB-49B1-956C-775A8C534B09}" srcOrd="0" destOrd="0" presId="urn:microsoft.com/office/officeart/2005/8/layout/hierarchy3"/>
    <dgm:cxn modelId="{73B3348A-8634-451E-8661-4152C196B0A0}" type="presParOf" srcId="{95545721-0FCB-49B1-956C-775A8C534B09}" destId="{D85DCE60-8238-47D5-A3D5-C46D5F23470E}" srcOrd="0" destOrd="0" presId="urn:microsoft.com/office/officeart/2005/8/layout/hierarchy3"/>
    <dgm:cxn modelId="{00D7D6ED-B973-40A7-9BD6-B4BDF2C3D3E8}" type="presParOf" srcId="{D85DCE60-8238-47D5-A3D5-C46D5F23470E}" destId="{4E4EB89F-0DDB-4173-A59D-03C98B635A84}" srcOrd="0" destOrd="0" presId="urn:microsoft.com/office/officeart/2005/8/layout/hierarchy3"/>
    <dgm:cxn modelId="{15EC4C5A-1605-4091-8792-0BD6348168FC}" type="presParOf" srcId="{D85DCE60-8238-47D5-A3D5-C46D5F23470E}" destId="{FFBB65EA-B586-4BDF-95E5-50D7AAED92C4}" srcOrd="1" destOrd="0" presId="urn:microsoft.com/office/officeart/2005/8/layout/hierarchy3"/>
    <dgm:cxn modelId="{2DC312F1-1B06-4BF5-BB8D-94030DF66635}" type="presParOf" srcId="{95545721-0FCB-49B1-956C-775A8C534B09}" destId="{960ACA87-419C-468B-BCCB-3A73F3670378}" srcOrd="1" destOrd="0" presId="urn:microsoft.com/office/officeart/2005/8/layout/hierarchy3"/>
    <dgm:cxn modelId="{8EF17A55-6284-4E56-B12B-EB47FB6AD1D1}" type="presParOf" srcId="{960ACA87-419C-468B-BCCB-3A73F3670378}" destId="{904D213B-FC1D-42E6-BA4F-459113F1F0DA}" srcOrd="0" destOrd="0" presId="urn:microsoft.com/office/officeart/2005/8/layout/hierarchy3"/>
    <dgm:cxn modelId="{45C4D8BA-F486-4056-B18F-A187D358594F}" type="presParOf" srcId="{960ACA87-419C-468B-BCCB-3A73F3670378}" destId="{AD032B93-BBD5-413F-8A0E-8E07DB35AFEC}" srcOrd="1" destOrd="0" presId="urn:microsoft.com/office/officeart/2005/8/layout/hierarchy3"/>
    <dgm:cxn modelId="{8CBC510A-47E2-48E0-9B70-1EF68A050CDB}" type="presParOf" srcId="{960ACA87-419C-468B-BCCB-3A73F3670378}" destId="{E27D5F6B-4EA9-4DAD-9EA5-12B6831A95B5}" srcOrd="2" destOrd="0" presId="urn:microsoft.com/office/officeart/2005/8/layout/hierarchy3"/>
    <dgm:cxn modelId="{503E3657-8630-4C96-A27A-9E04B03206D8}" type="presParOf" srcId="{960ACA87-419C-468B-BCCB-3A73F3670378}" destId="{30643DD4-E64E-4342-93A0-03788A2BBC2D}" srcOrd="3" destOrd="0" presId="urn:microsoft.com/office/officeart/2005/8/layout/hierarchy3"/>
    <dgm:cxn modelId="{E9780B80-34F7-456D-854E-F2AA9D5F60DA}" type="presParOf" srcId="{960ACA87-419C-468B-BCCB-3A73F3670378}" destId="{D476F2A9-0AB3-4175-9EB2-8EC2B1BD67D7}" srcOrd="4" destOrd="0" presId="urn:microsoft.com/office/officeart/2005/8/layout/hierarchy3"/>
    <dgm:cxn modelId="{54D23966-9BD0-4726-A6DB-4D7D1A29FA3F}" type="presParOf" srcId="{960ACA87-419C-468B-BCCB-3A73F3670378}" destId="{07EB8EF9-71F4-46CF-B75C-38F1C8369B4E}" srcOrd="5" destOrd="0" presId="urn:microsoft.com/office/officeart/2005/8/layout/hierarchy3"/>
    <dgm:cxn modelId="{E6CA77AF-546F-4F7B-AE52-1BA188EB7AFF}" type="presParOf" srcId="{960ACA87-419C-468B-BCCB-3A73F3670378}" destId="{38AC0289-ED16-472E-825E-FAF10CF66698}" srcOrd="6" destOrd="0" presId="urn:microsoft.com/office/officeart/2005/8/layout/hierarchy3"/>
    <dgm:cxn modelId="{F2AE27BF-8846-4AE2-B8D5-9337AE26DB26}" type="presParOf" srcId="{960ACA87-419C-468B-BCCB-3A73F3670378}" destId="{4984020D-ACBE-41D6-A8F3-0C22EFE851D4}" srcOrd="7" destOrd="0" presId="urn:microsoft.com/office/officeart/2005/8/layout/hierarchy3"/>
    <dgm:cxn modelId="{3D2DA4B1-E066-4F35-A393-C04087E97EFF}" type="presParOf" srcId="{960ACA87-419C-468B-BCCB-3A73F3670378}" destId="{4325552E-5896-4DB0-A84F-0C3E644407A3}" srcOrd="8" destOrd="0" presId="urn:microsoft.com/office/officeart/2005/8/layout/hierarchy3"/>
    <dgm:cxn modelId="{FF600675-9C3E-4028-B1F2-B2F0EE8FEDDE}" type="presParOf" srcId="{960ACA87-419C-468B-BCCB-3A73F3670378}" destId="{AFBACE92-6FEF-42B4-93F2-14F027AF4AC8}" srcOrd="9" destOrd="0" presId="urn:microsoft.com/office/officeart/2005/8/layout/hierarchy3"/>
    <dgm:cxn modelId="{5A3D4AF2-DA87-4EBD-BC3A-CB1B20978F99}" type="presParOf" srcId="{6B97C0B1-5613-4E62-8AA8-4A51A031653F}" destId="{98A4056F-8A33-44D5-963A-014E229DDEDF}" srcOrd="1" destOrd="0" presId="urn:microsoft.com/office/officeart/2005/8/layout/hierarchy3"/>
    <dgm:cxn modelId="{1C52A716-E4ED-42FE-BFE2-60B1ACA78CE6}" type="presParOf" srcId="{98A4056F-8A33-44D5-963A-014E229DDEDF}" destId="{A253785F-6F50-440E-A32A-89E7BDFE0F42}" srcOrd="0" destOrd="0" presId="urn:microsoft.com/office/officeart/2005/8/layout/hierarchy3"/>
    <dgm:cxn modelId="{52BCD78B-C401-46E2-92EF-91C0BB823C61}" type="presParOf" srcId="{A253785F-6F50-440E-A32A-89E7BDFE0F42}" destId="{52D0AE95-8CA2-4AE0-8929-B9E641E0497C}" srcOrd="0" destOrd="0" presId="urn:microsoft.com/office/officeart/2005/8/layout/hierarchy3"/>
    <dgm:cxn modelId="{9A793410-883A-4F8C-B1BD-A8FD3159B7D6}" type="presParOf" srcId="{A253785F-6F50-440E-A32A-89E7BDFE0F42}" destId="{C010BF3C-D291-41F8-AEF3-9C779C829B71}" srcOrd="1" destOrd="0" presId="urn:microsoft.com/office/officeart/2005/8/layout/hierarchy3"/>
    <dgm:cxn modelId="{9E51A118-273F-4D4D-A11A-658284FD4571}" type="presParOf" srcId="{98A4056F-8A33-44D5-963A-014E229DDEDF}" destId="{665E4AC8-61C2-4F3F-B103-B9F18D896A43}" srcOrd="1" destOrd="0" presId="urn:microsoft.com/office/officeart/2005/8/layout/hierarchy3"/>
    <dgm:cxn modelId="{433FE930-6113-4BF7-9AAA-8FC495CECA95}" type="presParOf" srcId="{6B97C0B1-5613-4E62-8AA8-4A51A031653F}" destId="{77F09C43-9174-4D9D-BB46-D647D5021E20}" srcOrd="2" destOrd="0" presId="urn:microsoft.com/office/officeart/2005/8/layout/hierarchy3"/>
    <dgm:cxn modelId="{5E1CE7C9-616F-4ED2-A508-B82EBDEBE2FC}" type="presParOf" srcId="{77F09C43-9174-4D9D-BB46-D647D5021E20}" destId="{940E2237-AC50-476E-B013-DC83B6933F2C}" srcOrd="0" destOrd="0" presId="urn:microsoft.com/office/officeart/2005/8/layout/hierarchy3"/>
    <dgm:cxn modelId="{D4E1B4B5-814B-4853-A708-2125138C3472}" type="presParOf" srcId="{940E2237-AC50-476E-B013-DC83B6933F2C}" destId="{54078B89-FB29-4DB2-B521-9646A8F4679A}" srcOrd="0" destOrd="0" presId="urn:microsoft.com/office/officeart/2005/8/layout/hierarchy3"/>
    <dgm:cxn modelId="{CEAF8087-6982-45C9-9713-B5CAFBFC5BD6}" type="presParOf" srcId="{940E2237-AC50-476E-B013-DC83B6933F2C}" destId="{AB0593CF-9A25-49AA-BAE8-1FFE364B2E23}" srcOrd="1" destOrd="0" presId="urn:microsoft.com/office/officeart/2005/8/layout/hierarchy3"/>
    <dgm:cxn modelId="{E6011D55-EEB0-4915-8F3D-8105C2E46507}" type="presParOf" srcId="{77F09C43-9174-4D9D-BB46-D647D5021E20}" destId="{4AF4051A-9E08-41E3-994C-139AB18EADB0}" srcOrd="1" destOrd="0" presId="urn:microsoft.com/office/officeart/2005/8/layout/hierarchy3"/>
    <dgm:cxn modelId="{B388B223-5694-4B37-AE60-50A8F2D40B90}" type="presParOf" srcId="{4AF4051A-9E08-41E3-994C-139AB18EADB0}" destId="{694A3EFA-5543-4803-B128-CD5AD10086BF}" srcOrd="0" destOrd="0" presId="urn:microsoft.com/office/officeart/2005/8/layout/hierarchy3"/>
    <dgm:cxn modelId="{F5AF6E21-DFA2-4117-9EAE-9C7AC98EA198}" type="presParOf" srcId="{4AF4051A-9E08-41E3-994C-139AB18EADB0}" destId="{198173CD-29E0-4B25-98A1-764E051AE710}" srcOrd="1" destOrd="0" presId="urn:microsoft.com/office/officeart/2005/8/layout/hierarchy3"/>
    <dgm:cxn modelId="{24D70638-63DE-472D-9EEB-FF98AA4B320C}" type="presParOf" srcId="{4AF4051A-9E08-41E3-994C-139AB18EADB0}" destId="{4270C133-98F0-437A-8FBB-CC7CDBC9DEA1}" srcOrd="2" destOrd="0" presId="urn:microsoft.com/office/officeart/2005/8/layout/hierarchy3"/>
    <dgm:cxn modelId="{C0ED4AE7-4F9C-4528-AED4-6D9B689359CC}" type="presParOf" srcId="{4AF4051A-9E08-41E3-994C-139AB18EADB0}" destId="{299CA996-8C97-431E-8219-66B3E7564F01}" srcOrd="3" destOrd="0" presId="urn:microsoft.com/office/officeart/2005/8/layout/hierarchy3"/>
    <dgm:cxn modelId="{B7B3497E-0D3B-452E-93D0-0B4429E05818}" type="presParOf" srcId="{4AF4051A-9E08-41E3-994C-139AB18EADB0}" destId="{71021A05-FA7B-491D-BBB8-CC7C1B029743}" srcOrd="4" destOrd="0" presId="urn:microsoft.com/office/officeart/2005/8/layout/hierarchy3"/>
    <dgm:cxn modelId="{F853C22E-DD4E-4132-90B0-A2148D5D0B42}" type="presParOf" srcId="{4AF4051A-9E08-41E3-994C-139AB18EADB0}" destId="{F72303CE-A555-44AA-8A47-2969EE78D7AE}" srcOrd="5" destOrd="0" presId="urn:microsoft.com/office/officeart/2005/8/layout/hierarchy3"/>
    <dgm:cxn modelId="{53F72BF5-A322-477A-8136-7126053091D7}" type="presParOf" srcId="{4AF4051A-9E08-41E3-994C-139AB18EADB0}" destId="{C4E9F729-5D70-4B94-A594-C0B1BCE00E31}" srcOrd="6" destOrd="0" presId="urn:microsoft.com/office/officeart/2005/8/layout/hierarchy3"/>
    <dgm:cxn modelId="{A03D6CCC-CACC-4BC1-9A10-084DA8AB4DB7}" type="presParOf" srcId="{4AF4051A-9E08-41E3-994C-139AB18EADB0}" destId="{FEC45E4A-3002-4871-A46E-255AA02FB960}" srcOrd="7" destOrd="0" presId="urn:microsoft.com/office/officeart/2005/8/layout/hierarchy3"/>
    <dgm:cxn modelId="{11DFFAAB-DAC5-4CD8-8291-A11385DCA8B6}" type="presParOf" srcId="{4AF4051A-9E08-41E3-994C-139AB18EADB0}" destId="{8F07AF3A-E782-4CAC-B299-E9C750795926}" srcOrd="8" destOrd="0" presId="urn:microsoft.com/office/officeart/2005/8/layout/hierarchy3"/>
    <dgm:cxn modelId="{8DA52E48-4563-4571-99C3-59A42A1F0EA2}" type="presParOf" srcId="{4AF4051A-9E08-41E3-994C-139AB18EADB0}" destId="{ECC97628-4DC9-4CEC-928B-4818A6D94E73}" srcOrd="9" destOrd="0" presId="urn:microsoft.com/office/officeart/2005/8/layout/hierarchy3"/>
    <dgm:cxn modelId="{8DB0885D-BC01-451E-AC3C-64122741246A}" type="presParOf" srcId="{6B97C0B1-5613-4E62-8AA8-4A51A031653F}" destId="{2C9C1038-7BAD-4534-93AB-977C968FCAB8}" srcOrd="3" destOrd="0" presId="urn:microsoft.com/office/officeart/2005/8/layout/hierarchy3"/>
    <dgm:cxn modelId="{F903DC9F-82EF-42F3-96EC-478F4271D528}" type="presParOf" srcId="{2C9C1038-7BAD-4534-93AB-977C968FCAB8}" destId="{801E7044-24C6-4262-AC84-096E79169D1F}" srcOrd="0" destOrd="0" presId="urn:microsoft.com/office/officeart/2005/8/layout/hierarchy3"/>
    <dgm:cxn modelId="{6707EF41-199F-423C-98C6-53E06C6B175B}" type="presParOf" srcId="{801E7044-24C6-4262-AC84-096E79169D1F}" destId="{29E7086E-0F53-4678-A281-2E3F3ACD97A9}" srcOrd="0" destOrd="0" presId="urn:microsoft.com/office/officeart/2005/8/layout/hierarchy3"/>
    <dgm:cxn modelId="{0AFA7751-49F8-490F-8729-F33063AD5570}" type="presParOf" srcId="{801E7044-24C6-4262-AC84-096E79169D1F}" destId="{1F873C39-F80A-4E58-A4A6-72A19080836C}" srcOrd="1" destOrd="0" presId="urn:microsoft.com/office/officeart/2005/8/layout/hierarchy3"/>
    <dgm:cxn modelId="{E2C3F871-CEE3-4AB8-9391-1107010C1106}" type="presParOf" srcId="{2C9C1038-7BAD-4534-93AB-977C968FCAB8}" destId="{A6BFCA21-3C6B-46EA-B30C-9F997751EEC3}" srcOrd="1" destOrd="0" presId="urn:microsoft.com/office/officeart/2005/8/layout/hierarchy3"/>
    <dgm:cxn modelId="{20E0F28F-C425-461F-AEF5-DEF7EBA5C616}" type="presParOf" srcId="{A6BFCA21-3C6B-46EA-B30C-9F997751EEC3}" destId="{F0584241-356E-4260-8DA7-2EC81A1BBA68}" srcOrd="0" destOrd="0" presId="urn:microsoft.com/office/officeart/2005/8/layout/hierarchy3"/>
    <dgm:cxn modelId="{83931FB3-5356-410C-901B-8DB41BB4BDD0}" type="presParOf" srcId="{A6BFCA21-3C6B-46EA-B30C-9F997751EEC3}" destId="{177EED4B-2D2C-47B5-9EEC-2C6C5B351D3A}" srcOrd="1" destOrd="0" presId="urn:microsoft.com/office/officeart/2005/8/layout/hierarchy3"/>
    <dgm:cxn modelId="{78EE5AED-6523-4605-99C1-857211BC85C9}" type="presParOf" srcId="{A6BFCA21-3C6B-46EA-B30C-9F997751EEC3}" destId="{9F25B2A0-4DB2-4681-9CE9-6CF630246ECC}" srcOrd="2" destOrd="0" presId="urn:microsoft.com/office/officeart/2005/8/layout/hierarchy3"/>
    <dgm:cxn modelId="{FCA688DF-BF74-496D-9D64-50F7B1F2A5B0}" type="presParOf" srcId="{A6BFCA21-3C6B-46EA-B30C-9F997751EEC3}" destId="{7601AEBC-DB02-446F-9294-3513E89E76BB}" srcOrd="3" destOrd="0" presId="urn:microsoft.com/office/officeart/2005/8/layout/hierarchy3"/>
    <dgm:cxn modelId="{149A12DB-12CB-4BF6-B27D-40DC1A2365C0}" type="presParOf" srcId="{A6BFCA21-3C6B-46EA-B30C-9F997751EEC3}" destId="{6E3AAA0D-DC68-4745-B01A-744A1D0BAE94}" srcOrd="4" destOrd="0" presId="urn:microsoft.com/office/officeart/2005/8/layout/hierarchy3"/>
    <dgm:cxn modelId="{AE245508-B58B-46DD-AEED-F744999CCB44}" type="presParOf" srcId="{A6BFCA21-3C6B-46EA-B30C-9F997751EEC3}" destId="{5816436B-9696-49AA-91D6-929EDAD9879D}" srcOrd="5" destOrd="0" presId="urn:microsoft.com/office/officeart/2005/8/layout/hierarchy3"/>
    <dgm:cxn modelId="{AAB9D81C-E653-404D-BAB0-064AE2868376}" type="presParOf" srcId="{6B97C0B1-5613-4E62-8AA8-4A51A031653F}" destId="{74E16405-1307-46EF-B977-BF20554AF0CE}" srcOrd="4" destOrd="0" presId="urn:microsoft.com/office/officeart/2005/8/layout/hierarchy3"/>
    <dgm:cxn modelId="{61066442-E302-4E10-8188-6154455E6CC6}" type="presParOf" srcId="{74E16405-1307-46EF-B977-BF20554AF0CE}" destId="{3E891A95-475F-4B53-9CFC-5AA82A170775}" srcOrd="0" destOrd="0" presId="urn:microsoft.com/office/officeart/2005/8/layout/hierarchy3"/>
    <dgm:cxn modelId="{8FFB9461-1E63-43AF-AA6E-B0594CF1BCA1}" type="presParOf" srcId="{3E891A95-475F-4B53-9CFC-5AA82A170775}" destId="{EF984DB1-B1A1-495C-A997-1404B1E825F6}" srcOrd="0" destOrd="0" presId="urn:microsoft.com/office/officeart/2005/8/layout/hierarchy3"/>
    <dgm:cxn modelId="{810C5B12-FE13-47D0-A850-BC1D2F5F76DF}" type="presParOf" srcId="{3E891A95-475F-4B53-9CFC-5AA82A170775}" destId="{6BF6FAFF-8840-41C0-8DC4-01D0D8DC83CB}" srcOrd="1" destOrd="0" presId="urn:microsoft.com/office/officeart/2005/8/layout/hierarchy3"/>
    <dgm:cxn modelId="{8FD0C4CC-3ED5-4D68-B3FD-1410F0D699B0}" type="presParOf" srcId="{74E16405-1307-46EF-B977-BF20554AF0CE}" destId="{B8C2E24C-FA2C-4D2C-9B97-F1B2CDC63E41}" srcOrd="1" destOrd="0" presId="urn:microsoft.com/office/officeart/2005/8/layout/hierarchy3"/>
    <dgm:cxn modelId="{341C5CBB-BE00-45CD-A9F2-B8D72760142D}" type="presParOf" srcId="{B8C2E24C-FA2C-4D2C-9B97-F1B2CDC63E41}" destId="{B2DC08F6-8BB6-444B-96C7-EDEF21B3C0FA}" srcOrd="0" destOrd="0" presId="urn:microsoft.com/office/officeart/2005/8/layout/hierarchy3"/>
    <dgm:cxn modelId="{56DF17E1-BBFF-4895-ADAE-5862C593E148}" type="presParOf" srcId="{B8C2E24C-FA2C-4D2C-9B97-F1B2CDC63E41}" destId="{D1FDF815-DF72-4EEC-B6B6-6FA7047EE560}" srcOrd="1" destOrd="0" presId="urn:microsoft.com/office/officeart/2005/8/layout/hierarchy3"/>
    <dgm:cxn modelId="{1D95E4C6-109E-491C-9865-5D7863643842}" type="presParOf" srcId="{B8C2E24C-FA2C-4D2C-9B97-F1B2CDC63E41}" destId="{49550808-0071-40C3-9C4E-FAB8C8F5F738}" srcOrd="2" destOrd="0" presId="urn:microsoft.com/office/officeart/2005/8/layout/hierarchy3"/>
    <dgm:cxn modelId="{F26F1D4F-B444-4CAC-AC42-0A11C04B81E5}" type="presParOf" srcId="{B8C2E24C-FA2C-4D2C-9B97-F1B2CDC63E41}" destId="{25E68588-E61C-4FFB-AA90-347855923E23}" srcOrd="3" destOrd="0" presId="urn:microsoft.com/office/officeart/2005/8/layout/hierarchy3"/>
    <dgm:cxn modelId="{6915C6B0-425C-4D24-BA36-3F9744612955}" type="presParOf" srcId="{B8C2E24C-FA2C-4D2C-9B97-F1B2CDC63E41}" destId="{C7793448-6408-449E-9FE7-BE6CA9B2255E}" srcOrd="4" destOrd="0" presId="urn:microsoft.com/office/officeart/2005/8/layout/hierarchy3"/>
    <dgm:cxn modelId="{8D202494-B3DD-4ED6-AFE9-579762010F1F}" type="presParOf" srcId="{B8C2E24C-FA2C-4D2C-9B97-F1B2CDC63E41}" destId="{AADB5776-CBF8-4849-A0D8-9FEE3AAE6219}" srcOrd="5" destOrd="0" presId="urn:microsoft.com/office/officeart/2005/8/layout/hierarchy3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ADC1C8-E555-4F07-8056-A2F027F8040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7B7AF42-92DD-4D25-91E2-57C807616FC6}">
      <dgm:prSet phldrT="[Tekst]"/>
      <dgm:spPr/>
      <dgm:t>
        <a:bodyPr/>
        <a:lstStyle/>
        <a:p>
          <a:r>
            <a:rPr lang="hr-HR" dirty="0" smtClean="0"/>
            <a:t>Dodatni elementi vrednovanja</a:t>
          </a:r>
          <a:endParaRPr lang="hr-HR" dirty="0"/>
        </a:p>
      </dgm:t>
    </dgm:pt>
    <dgm:pt modelId="{9B86D6D7-309F-4967-B4D4-E41F84137EC7}" type="parTrans" cxnId="{7F929360-F039-479E-BBBC-5190A8F073B7}">
      <dgm:prSet/>
      <dgm:spPr/>
      <dgm:t>
        <a:bodyPr/>
        <a:lstStyle/>
        <a:p>
          <a:endParaRPr lang="hr-HR"/>
        </a:p>
      </dgm:t>
    </dgm:pt>
    <dgm:pt modelId="{A8273F4A-1394-4D1D-B611-E178202268DF}" type="sibTrans" cxnId="{7F929360-F039-479E-BBBC-5190A8F073B7}">
      <dgm:prSet/>
      <dgm:spPr/>
      <dgm:t>
        <a:bodyPr/>
        <a:lstStyle/>
        <a:p>
          <a:endParaRPr lang="hr-HR"/>
        </a:p>
      </dgm:t>
    </dgm:pt>
    <dgm:pt modelId="{6BBDE685-FAF5-4AFF-A72B-D7AE2C517DB0}">
      <dgm:prSet phldrT="[Tekst]"/>
      <dgm:spPr/>
      <dgm:t>
        <a:bodyPr/>
        <a:lstStyle/>
        <a:p>
          <a:r>
            <a:rPr lang="hr-HR" dirty="0" smtClean="0"/>
            <a:t>Poseban element vrednovanja</a:t>
          </a:r>
          <a:endParaRPr lang="hr-HR" dirty="0"/>
        </a:p>
      </dgm:t>
    </dgm:pt>
    <dgm:pt modelId="{AACF4EA7-BA25-428A-BB38-4B76B58EAA53}" type="parTrans" cxnId="{0088FDB3-3ACA-42D7-9148-81092B77DDA4}">
      <dgm:prSet/>
      <dgm:spPr/>
      <dgm:t>
        <a:bodyPr/>
        <a:lstStyle/>
        <a:p>
          <a:endParaRPr lang="hr-HR"/>
        </a:p>
      </dgm:t>
    </dgm:pt>
    <dgm:pt modelId="{FC678AFF-60C9-4A0E-8DB7-2DDA085E21C3}" type="sibTrans" cxnId="{0088FDB3-3ACA-42D7-9148-81092B77DDA4}">
      <dgm:prSet/>
      <dgm:spPr/>
      <dgm:t>
        <a:bodyPr/>
        <a:lstStyle/>
        <a:p>
          <a:endParaRPr lang="hr-HR"/>
        </a:p>
      </dgm:t>
    </dgm:pt>
    <dgm:pt modelId="{654343F7-CCDE-4715-86B9-B3850ECF4D45}">
      <dgm:prSet phldrT="[Tekst]"/>
      <dgm:spPr/>
      <dgm:t>
        <a:bodyPr/>
        <a:lstStyle/>
        <a:p>
          <a:r>
            <a:rPr lang="hr-HR" dirty="0" smtClean="0"/>
            <a:t>Zajednički elementi</a:t>
          </a:r>
          <a:endParaRPr lang="hr-HR" dirty="0"/>
        </a:p>
      </dgm:t>
    </dgm:pt>
    <dgm:pt modelId="{115BEAA5-421E-490A-BB4D-8DD21A568FCE}" type="parTrans" cxnId="{FD1AA640-ECD5-4F13-ADA4-5C8D65673F29}">
      <dgm:prSet/>
      <dgm:spPr/>
      <dgm:t>
        <a:bodyPr/>
        <a:lstStyle/>
        <a:p>
          <a:endParaRPr lang="hr-HR"/>
        </a:p>
      </dgm:t>
    </dgm:pt>
    <dgm:pt modelId="{14523D66-0189-4875-9A63-048F6C99B06B}" type="sibTrans" cxnId="{FD1AA640-ECD5-4F13-ADA4-5C8D65673F29}">
      <dgm:prSet/>
      <dgm:spPr/>
      <dgm:t>
        <a:bodyPr/>
        <a:lstStyle/>
        <a:p>
          <a:endParaRPr lang="hr-HR"/>
        </a:p>
      </dgm:t>
    </dgm:pt>
    <dgm:pt modelId="{A1868ED7-0BCC-4E30-914B-5E4C5EAC7101}" type="pres">
      <dgm:prSet presAssocID="{74ADC1C8-E555-4F07-8056-A2F027F80403}" presName="compositeShape" presStyleCnt="0">
        <dgm:presLayoutVars>
          <dgm:chMax val="7"/>
          <dgm:dir/>
          <dgm:resizeHandles val="exact"/>
        </dgm:presLayoutVars>
      </dgm:prSet>
      <dgm:spPr/>
    </dgm:pt>
    <dgm:pt modelId="{4C27E02D-86AB-47C1-88D3-107C26B06AB4}" type="pres">
      <dgm:prSet presAssocID="{74ADC1C8-E555-4F07-8056-A2F027F80403}" presName="wedge1" presStyleLbl="node1" presStyleIdx="0" presStyleCnt="3"/>
      <dgm:spPr/>
      <dgm:t>
        <a:bodyPr/>
        <a:lstStyle/>
        <a:p>
          <a:endParaRPr lang="hr-HR"/>
        </a:p>
      </dgm:t>
    </dgm:pt>
    <dgm:pt modelId="{BF5A6A23-7D57-45C3-9033-B4E36EDFA65C}" type="pres">
      <dgm:prSet presAssocID="{74ADC1C8-E555-4F07-8056-A2F027F80403}" presName="dummy1a" presStyleCnt="0"/>
      <dgm:spPr/>
    </dgm:pt>
    <dgm:pt modelId="{80A5DB08-2150-427F-B6BA-E991F2B2A72F}" type="pres">
      <dgm:prSet presAssocID="{74ADC1C8-E555-4F07-8056-A2F027F80403}" presName="dummy1b" presStyleCnt="0"/>
      <dgm:spPr/>
    </dgm:pt>
    <dgm:pt modelId="{82031E3E-3344-4A47-8579-E8FFCD33DD33}" type="pres">
      <dgm:prSet presAssocID="{74ADC1C8-E555-4F07-8056-A2F027F8040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EB597B9-24E8-4252-9466-02D6CC895F35}" type="pres">
      <dgm:prSet presAssocID="{74ADC1C8-E555-4F07-8056-A2F027F80403}" presName="wedge2" presStyleLbl="node1" presStyleIdx="1" presStyleCnt="3"/>
      <dgm:spPr/>
      <dgm:t>
        <a:bodyPr/>
        <a:lstStyle/>
        <a:p>
          <a:endParaRPr lang="hr-HR"/>
        </a:p>
      </dgm:t>
    </dgm:pt>
    <dgm:pt modelId="{E1A66AB1-0A84-48C4-8B47-D1C9100B31A8}" type="pres">
      <dgm:prSet presAssocID="{74ADC1C8-E555-4F07-8056-A2F027F80403}" presName="dummy2a" presStyleCnt="0"/>
      <dgm:spPr/>
    </dgm:pt>
    <dgm:pt modelId="{23E74172-82F0-459E-A0D7-D1083B2D870F}" type="pres">
      <dgm:prSet presAssocID="{74ADC1C8-E555-4F07-8056-A2F027F80403}" presName="dummy2b" presStyleCnt="0"/>
      <dgm:spPr/>
    </dgm:pt>
    <dgm:pt modelId="{050D2CEA-1EF8-46AA-910D-D61FE43D53E0}" type="pres">
      <dgm:prSet presAssocID="{74ADC1C8-E555-4F07-8056-A2F027F8040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8F6A81-E61E-4556-83F0-A9FE273D42CF}" type="pres">
      <dgm:prSet presAssocID="{74ADC1C8-E555-4F07-8056-A2F027F80403}" presName="wedge3" presStyleLbl="node1" presStyleIdx="2" presStyleCnt="3"/>
      <dgm:spPr/>
      <dgm:t>
        <a:bodyPr/>
        <a:lstStyle/>
        <a:p>
          <a:endParaRPr lang="hr-HR"/>
        </a:p>
      </dgm:t>
    </dgm:pt>
    <dgm:pt modelId="{821B9B71-EB60-42CA-ADD8-5E897861B7A8}" type="pres">
      <dgm:prSet presAssocID="{74ADC1C8-E555-4F07-8056-A2F027F80403}" presName="dummy3a" presStyleCnt="0"/>
      <dgm:spPr/>
    </dgm:pt>
    <dgm:pt modelId="{39D1A85A-B546-4589-ACE8-0C2EFB3FE41E}" type="pres">
      <dgm:prSet presAssocID="{74ADC1C8-E555-4F07-8056-A2F027F80403}" presName="dummy3b" presStyleCnt="0"/>
      <dgm:spPr/>
    </dgm:pt>
    <dgm:pt modelId="{6C76A186-AF80-4755-9CE5-A14E45098E82}" type="pres">
      <dgm:prSet presAssocID="{74ADC1C8-E555-4F07-8056-A2F027F8040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8383848-2A2C-42D9-A855-8B1C89E2EFEE}" type="pres">
      <dgm:prSet presAssocID="{A8273F4A-1394-4D1D-B611-E178202268DF}" presName="arrowWedge1" presStyleLbl="fgSibTrans2D1" presStyleIdx="0" presStyleCnt="3"/>
      <dgm:spPr/>
    </dgm:pt>
    <dgm:pt modelId="{90573901-1113-4E9E-98D7-22BB48AB5AD1}" type="pres">
      <dgm:prSet presAssocID="{FC678AFF-60C9-4A0E-8DB7-2DDA085E21C3}" presName="arrowWedge2" presStyleLbl="fgSibTrans2D1" presStyleIdx="1" presStyleCnt="3"/>
      <dgm:spPr/>
    </dgm:pt>
    <dgm:pt modelId="{BCCDB694-98FC-4A89-8DE8-9DD0A78B4B8D}" type="pres">
      <dgm:prSet presAssocID="{14523D66-0189-4875-9A63-048F6C99B06B}" presName="arrowWedge3" presStyleLbl="fgSibTrans2D1" presStyleIdx="2" presStyleCnt="3"/>
      <dgm:spPr/>
    </dgm:pt>
  </dgm:ptLst>
  <dgm:cxnLst>
    <dgm:cxn modelId="{0088FDB3-3ACA-42D7-9148-81092B77DDA4}" srcId="{74ADC1C8-E555-4F07-8056-A2F027F80403}" destId="{6BBDE685-FAF5-4AFF-A72B-D7AE2C517DB0}" srcOrd="1" destOrd="0" parTransId="{AACF4EA7-BA25-428A-BB38-4B76B58EAA53}" sibTransId="{FC678AFF-60C9-4A0E-8DB7-2DDA085E21C3}"/>
    <dgm:cxn modelId="{FD1AA640-ECD5-4F13-ADA4-5C8D65673F29}" srcId="{74ADC1C8-E555-4F07-8056-A2F027F80403}" destId="{654343F7-CCDE-4715-86B9-B3850ECF4D45}" srcOrd="2" destOrd="0" parTransId="{115BEAA5-421E-490A-BB4D-8DD21A568FCE}" sibTransId="{14523D66-0189-4875-9A63-048F6C99B06B}"/>
    <dgm:cxn modelId="{7F929360-F039-479E-BBBC-5190A8F073B7}" srcId="{74ADC1C8-E555-4F07-8056-A2F027F80403}" destId="{47B7AF42-92DD-4D25-91E2-57C807616FC6}" srcOrd="0" destOrd="0" parTransId="{9B86D6D7-309F-4967-B4D4-E41F84137EC7}" sibTransId="{A8273F4A-1394-4D1D-B611-E178202268DF}"/>
    <dgm:cxn modelId="{CA752F39-475E-4987-9817-DE5F7472C676}" type="presOf" srcId="{6BBDE685-FAF5-4AFF-A72B-D7AE2C517DB0}" destId="{5EB597B9-24E8-4252-9466-02D6CC895F35}" srcOrd="0" destOrd="0" presId="urn:microsoft.com/office/officeart/2005/8/layout/cycle8"/>
    <dgm:cxn modelId="{C2C18C87-761A-421E-BFEE-1BAE7AD6BC0E}" type="presOf" srcId="{47B7AF42-92DD-4D25-91E2-57C807616FC6}" destId="{4C27E02D-86AB-47C1-88D3-107C26B06AB4}" srcOrd="0" destOrd="0" presId="urn:microsoft.com/office/officeart/2005/8/layout/cycle8"/>
    <dgm:cxn modelId="{ADB32E89-78B1-42FB-AC9B-4D383BE13769}" type="presOf" srcId="{654343F7-CCDE-4715-86B9-B3850ECF4D45}" destId="{6C76A186-AF80-4755-9CE5-A14E45098E82}" srcOrd="1" destOrd="0" presId="urn:microsoft.com/office/officeart/2005/8/layout/cycle8"/>
    <dgm:cxn modelId="{178FAE1B-0CE7-450D-9511-A7B168CF366F}" type="presOf" srcId="{654343F7-CCDE-4715-86B9-B3850ECF4D45}" destId="{7C8F6A81-E61E-4556-83F0-A9FE273D42CF}" srcOrd="0" destOrd="0" presId="urn:microsoft.com/office/officeart/2005/8/layout/cycle8"/>
    <dgm:cxn modelId="{79C21B39-5A99-4E4E-AD2F-A17250DCB3EF}" type="presOf" srcId="{6BBDE685-FAF5-4AFF-A72B-D7AE2C517DB0}" destId="{050D2CEA-1EF8-46AA-910D-D61FE43D53E0}" srcOrd="1" destOrd="0" presId="urn:microsoft.com/office/officeart/2005/8/layout/cycle8"/>
    <dgm:cxn modelId="{90CED4B7-85C9-4116-907C-5A339F6F2A7D}" type="presOf" srcId="{47B7AF42-92DD-4D25-91E2-57C807616FC6}" destId="{82031E3E-3344-4A47-8579-E8FFCD33DD33}" srcOrd="1" destOrd="0" presId="urn:microsoft.com/office/officeart/2005/8/layout/cycle8"/>
    <dgm:cxn modelId="{15BC80B3-B605-400B-9AAA-0CFAB2643326}" type="presOf" srcId="{74ADC1C8-E555-4F07-8056-A2F027F80403}" destId="{A1868ED7-0BCC-4E30-914B-5E4C5EAC7101}" srcOrd="0" destOrd="0" presId="urn:microsoft.com/office/officeart/2005/8/layout/cycle8"/>
    <dgm:cxn modelId="{74B4EAB2-CAC7-4D5E-A8B6-A5162EB86083}" type="presParOf" srcId="{A1868ED7-0BCC-4E30-914B-5E4C5EAC7101}" destId="{4C27E02D-86AB-47C1-88D3-107C26B06AB4}" srcOrd="0" destOrd="0" presId="urn:microsoft.com/office/officeart/2005/8/layout/cycle8"/>
    <dgm:cxn modelId="{C97C082E-D92A-4B2A-AF40-FB6508B43A99}" type="presParOf" srcId="{A1868ED7-0BCC-4E30-914B-5E4C5EAC7101}" destId="{BF5A6A23-7D57-45C3-9033-B4E36EDFA65C}" srcOrd="1" destOrd="0" presId="urn:microsoft.com/office/officeart/2005/8/layout/cycle8"/>
    <dgm:cxn modelId="{24294338-A594-4F1A-83D3-F2399DB29E5A}" type="presParOf" srcId="{A1868ED7-0BCC-4E30-914B-5E4C5EAC7101}" destId="{80A5DB08-2150-427F-B6BA-E991F2B2A72F}" srcOrd="2" destOrd="0" presId="urn:microsoft.com/office/officeart/2005/8/layout/cycle8"/>
    <dgm:cxn modelId="{F358798A-B665-4605-A0F9-BA9D29C4881A}" type="presParOf" srcId="{A1868ED7-0BCC-4E30-914B-5E4C5EAC7101}" destId="{82031E3E-3344-4A47-8579-E8FFCD33DD33}" srcOrd="3" destOrd="0" presId="urn:microsoft.com/office/officeart/2005/8/layout/cycle8"/>
    <dgm:cxn modelId="{E37CF8CD-196A-4774-9CC4-E337CD9BA126}" type="presParOf" srcId="{A1868ED7-0BCC-4E30-914B-5E4C5EAC7101}" destId="{5EB597B9-24E8-4252-9466-02D6CC895F35}" srcOrd="4" destOrd="0" presId="urn:microsoft.com/office/officeart/2005/8/layout/cycle8"/>
    <dgm:cxn modelId="{42D00E7E-52AE-40DE-9EBD-C23E446696AA}" type="presParOf" srcId="{A1868ED7-0BCC-4E30-914B-5E4C5EAC7101}" destId="{E1A66AB1-0A84-48C4-8B47-D1C9100B31A8}" srcOrd="5" destOrd="0" presId="urn:microsoft.com/office/officeart/2005/8/layout/cycle8"/>
    <dgm:cxn modelId="{64810AF5-C7D3-4BCD-9C1F-55701E555C25}" type="presParOf" srcId="{A1868ED7-0BCC-4E30-914B-5E4C5EAC7101}" destId="{23E74172-82F0-459E-A0D7-D1083B2D870F}" srcOrd="6" destOrd="0" presId="urn:microsoft.com/office/officeart/2005/8/layout/cycle8"/>
    <dgm:cxn modelId="{1D59680A-3FA3-44BC-A234-1A66E094AC08}" type="presParOf" srcId="{A1868ED7-0BCC-4E30-914B-5E4C5EAC7101}" destId="{050D2CEA-1EF8-46AA-910D-D61FE43D53E0}" srcOrd="7" destOrd="0" presId="urn:microsoft.com/office/officeart/2005/8/layout/cycle8"/>
    <dgm:cxn modelId="{F90314C6-7F93-442C-B9DE-80EB551723B6}" type="presParOf" srcId="{A1868ED7-0BCC-4E30-914B-5E4C5EAC7101}" destId="{7C8F6A81-E61E-4556-83F0-A9FE273D42CF}" srcOrd="8" destOrd="0" presId="urn:microsoft.com/office/officeart/2005/8/layout/cycle8"/>
    <dgm:cxn modelId="{83C7D079-17B3-45CB-973E-D6D5B3B519CA}" type="presParOf" srcId="{A1868ED7-0BCC-4E30-914B-5E4C5EAC7101}" destId="{821B9B71-EB60-42CA-ADD8-5E897861B7A8}" srcOrd="9" destOrd="0" presId="urn:microsoft.com/office/officeart/2005/8/layout/cycle8"/>
    <dgm:cxn modelId="{E71D2D22-6F91-41CA-8B62-E1139E17F3F6}" type="presParOf" srcId="{A1868ED7-0BCC-4E30-914B-5E4C5EAC7101}" destId="{39D1A85A-B546-4589-ACE8-0C2EFB3FE41E}" srcOrd="10" destOrd="0" presId="urn:microsoft.com/office/officeart/2005/8/layout/cycle8"/>
    <dgm:cxn modelId="{69045714-3A0A-4B2F-898D-71AE71C4B784}" type="presParOf" srcId="{A1868ED7-0BCC-4E30-914B-5E4C5EAC7101}" destId="{6C76A186-AF80-4755-9CE5-A14E45098E82}" srcOrd="11" destOrd="0" presId="urn:microsoft.com/office/officeart/2005/8/layout/cycle8"/>
    <dgm:cxn modelId="{B7C3395D-98C1-4FB1-B58F-1DC663BA81DB}" type="presParOf" srcId="{A1868ED7-0BCC-4E30-914B-5E4C5EAC7101}" destId="{78383848-2A2C-42D9-A855-8B1C89E2EFEE}" srcOrd="12" destOrd="0" presId="urn:microsoft.com/office/officeart/2005/8/layout/cycle8"/>
    <dgm:cxn modelId="{171D518D-D22D-4663-A847-0B33A556E8CA}" type="presParOf" srcId="{A1868ED7-0BCC-4E30-914B-5E4C5EAC7101}" destId="{90573901-1113-4E9E-98D7-22BB48AB5AD1}" srcOrd="13" destOrd="0" presId="urn:microsoft.com/office/officeart/2005/8/layout/cycle8"/>
    <dgm:cxn modelId="{12D4D571-11B6-424D-BB7F-0349DECB82F2}" type="presParOf" srcId="{A1868ED7-0BCC-4E30-914B-5E4C5EAC7101}" destId="{BCCDB694-98FC-4A89-8DE8-9DD0A78B4B8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18A1BE-F34E-4F03-9179-BC7A1BD2017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F703072E-8FED-4E7C-96BC-E54521C19953}">
      <dgm:prSet phldrT="[Tekst]"/>
      <dgm:spPr/>
      <dgm:t>
        <a:bodyPr/>
        <a:lstStyle/>
        <a:p>
          <a:r>
            <a:rPr lang="hr-HR" dirty="0" smtClean="0"/>
            <a:t>Postignuti rezultati na natjecanjima znanja</a:t>
          </a:r>
          <a:endParaRPr lang="hr-HR" dirty="0"/>
        </a:p>
      </dgm:t>
    </dgm:pt>
    <dgm:pt modelId="{BD6A8E4D-2A61-431C-8671-D3CDD7EAD76D}" type="parTrans" cxnId="{64A816D5-E3D6-466D-9B57-8B031553C147}">
      <dgm:prSet/>
      <dgm:spPr/>
      <dgm:t>
        <a:bodyPr/>
        <a:lstStyle/>
        <a:p>
          <a:endParaRPr lang="hr-HR"/>
        </a:p>
      </dgm:t>
    </dgm:pt>
    <dgm:pt modelId="{C7F4CFD0-9B7A-40EF-86A7-5519C148AA8F}" type="sibTrans" cxnId="{64A816D5-E3D6-466D-9B57-8B031553C147}">
      <dgm:prSet/>
      <dgm:spPr/>
      <dgm:t>
        <a:bodyPr/>
        <a:lstStyle/>
        <a:p>
          <a:endParaRPr lang="hr-HR"/>
        </a:p>
      </dgm:t>
    </dgm:pt>
    <dgm:pt modelId="{55916585-7D12-45FE-9674-48155024666E}">
      <dgm:prSet phldrT="[Tekst]"/>
      <dgm:spPr/>
      <dgm:t>
        <a:bodyPr/>
        <a:lstStyle/>
        <a:p>
          <a:r>
            <a:rPr lang="hr-HR" dirty="0" smtClean="0"/>
            <a:t>Postignuti rezultati na natjecanjima školskih sportskih društava</a:t>
          </a:r>
          <a:endParaRPr lang="hr-HR" dirty="0"/>
        </a:p>
      </dgm:t>
    </dgm:pt>
    <dgm:pt modelId="{24294127-2AED-4F63-ADFF-59594E1BB2E2}" type="parTrans" cxnId="{B1D8AE74-FAD2-4A6A-8640-F19DF29D943A}">
      <dgm:prSet/>
      <dgm:spPr/>
      <dgm:t>
        <a:bodyPr/>
        <a:lstStyle/>
        <a:p>
          <a:endParaRPr lang="hr-HR"/>
        </a:p>
      </dgm:t>
    </dgm:pt>
    <dgm:pt modelId="{7B685F1D-94C9-431D-82CD-F9E1F42AA3F4}" type="sibTrans" cxnId="{B1D8AE74-FAD2-4A6A-8640-F19DF29D943A}">
      <dgm:prSet/>
      <dgm:spPr/>
      <dgm:t>
        <a:bodyPr/>
        <a:lstStyle/>
        <a:p>
          <a:endParaRPr lang="hr-HR"/>
        </a:p>
      </dgm:t>
    </dgm:pt>
    <dgm:pt modelId="{15927575-C572-45DE-A197-3B52A75439A8}">
      <dgm:prSet phldrT="[Tekst]"/>
      <dgm:spPr/>
      <dgm:t>
        <a:bodyPr/>
        <a:lstStyle/>
        <a:p>
          <a:r>
            <a:rPr lang="hr-HR" dirty="0" smtClean="0"/>
            <a:t>Provjera (ispitivanje) posebnih vještina i sposobnosti</a:t>
          </a:r>
          <a:endParaRPr lang="hr-HR" dirty="0"/>
        </a:p>
      </dgm:t>
    </dgm:pt>
    <dgm:pt modelId="{E8260324-9EFE-4049-8829-2D7A8A1A6E46}" type="parTrans" cxnId="{A39064E6-8AB6-4C5C-9A93-2287278DE4FA}">
      <dgm:prSet/>
      <dgm:spPr/>
      <dgm:t>
        <a:bodyPr/>
        <a:lstStyle/>
        <a:p>
          <a:endParaRPr lang="hr-HR"/>
        </a:p>
      </dgm:t>
    </dgm:pt>
    <dgm:pt modelId="{57682847-6CA7-4472-BEE0-0DE71FC90501}" type="sibTrans" cxnId="{A39064E6-8AB6-4C5C-9A93-2287278DE4FA}">
      <dgm:prSet/>
      <dgm:spPr/>
      <dgm:t>
        <a:bodyPr/>
        <a:lstStyle/>
        <a:p>
          <a:endParaRPr lang="hr-HR"/>
        </a:p>
      </dgm:t>
    </dgm:pt>
    <dgm:pt modelId="{067AC5B2-A879-4804-B9F0-945E40A18BB5}" type="pres">
      <dgm:prSet presAssocID="{3A18A1BE-F34E-4F03-9179-BC7A1BD20176}" presName="compositeShape" presStyleCnt="0">
        <dgm:presLayoutVars>
          <dgm:chMax val="7"/>
          <dgm:dir/>
          <dgm:resizeHandles val="exact"/>
        </dgm:presLayoutVars>
      </dgm:prSet>
      <dgm:spPr/>
    </dgm:pt>
    <dgm:pt modelId="{609302B7-379A-433D-B459-BE6BCCFEF761}" type="pres">
      <dgm:prSet presAssocID="{3A18A1BE-F34E-4F03-9179-BC7A1BD20176}" presName="wedge1" presStyleLbl="node1" presStyleIdx="0" presStyleCnt="3"/>
      <dgm:spPr/>
      <dgm:t>
        <a:bodyPr/>
        <a:lstStyle/>
        <a:p>
          <a:endParaRPr lang="hr-HR"/>
        </a:p>
      </dgm:t>
    </dgm:pt>
    <dgm:pt modelId="{3E4C14B6-7564-4DA7-86B3-D656ECF98E5E}" type="pres">
      <dgm:prSet presAssocID="{3A18A1BE-F34E-4F03-9179-BC7A1BD20176}" presName="dummy1a" presStyleCnt="0"/>
      <dgm:spPr/>
    </dgm:pt>
    <dgm:pt modelId="{490FA396-8C36-46DD-9DE5-EF75A6C3702B}" type="pres">
      <dgm:prSet presAssocID="{3A18A1BE-F34E-4F03-9179-BC7A1BD20176}" presName="dummy1b" presStyleCnt="0"/>
      <dgm:spPr/>
    </dgm:pt>
    <dgm:pt modelId="{13D34477-BB2E-412E-8850-CEF14C71EC37}" type="pres">
      <dgm:prSet presAssocID="{3A18A1BE-F34E-4F03-9179-BC7A1BD2017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9ED2479-BB24-427D-B803-790061DA08EC}" type="pres">
      <dgm:prSet presAssocID="{3A18A1BE-F34E-4F03-9179-BC7A1BD20176}" presName="wedge2" presStyleLbl="node1" presStyleIdx="1" presStyleCnt="3"/>
      <dgm:spPr/>
      <dgm:t>
        <a:bodyPr/>
        <a:lstStyle/>
        <a:p>
          <a:endParaRPr lang="hr-HR"/>
        </a:p>
      </dgm:t>
    </dgm:pt>
    <dgm:pt modelId="{A7C5AAF9-6921-4D1C-9980-FAA25E8DEE36}" type="pres">
      <dgm:prSet presAssocID="{3A18A1BE-F34E-4F03-9179-BC7A1BD20176}" presName="dummy2a" presStyleCnt="0"/>
      <dgm:spPr/>
    </dgm:pt>
    <dgm:pt modelId="{E88F91F3-05CA-4992-8C80-F27DF6BEEC0F}" type="pres">
      <dgm:prSet presAssocID="{3A18A1BE-F34E-4F03-9179-BC7A1BD20176}" presName="dummy2b" presStyleCnt="0"/>
      <dgm:spPr/>
    </dgm:pt>
    <dgm:pt modelId="{4BA9A898-8ACD-4E68-A7C8-4D9B63CBF10E}" type="pres">
      <dgm:prSet presAssocID="{3A18A1BE-F34E-4F03-9179-BC7A1BD2017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172C28B-BB21-48E9-B325-37C454DD6DEB}" type="pres">
      <dgm:prSet presAssocID="{3A18A1BE-F34E-4F03-9179-BC7A1BD20176}" presName="wedge3" presStyleLbl="node1" presStyleIdx="2" presStyleCnt="3"/>
      <dgm:spPr/>
      <dgm:t>
        <a:bodyPr/>
        <a:lstStyle/>
        <a:p>
          <a:endParaRPr lang="hr-HR"/>
        </a:p>
      </dgm:t>
    </dgm:pt>
    <dgm:pt modelId="{5702F353-DACC-40F2-9283-755BFB5D4CB3}" type="pres">
      <dgm:prSet presAssocID="{3A18A1BE-F34E-4F03-9179-BC7A1BD20176}" presName="dummy3a" presStyleCnt="0"/>
      <dgm:spPr/>
    </dgm:pt>
    <dgm:pt modelId="{619F92C8-CC2B-4542-8067-6174DB55B689}" type="pres">
      <dgm:prSet presAssocID="{3A18A1BE-F34E-4F03-9179-BC7A1BD20176}" presName="dummy3b" presStyleCnt="0"/>
      <dgm:spPr/>
    </dgm:pt>
    <dgm:pt modelId="{24A9552C-7D14-4D8C-86D6-BE632F6C866D}" type="pres">
      <dgm:prSet presAssocID="{3A18A1BE-F34E-4F03-9179-BC7A1BD2017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94C4E9-6FF0-41ED-AADA-6C0313556823}" type="pres">
      <dgm:prSet presAssocID="{C7F4CFD0-9B7A-40EF-86A7-5519C148AA8F}" presName="arrowWedge1" presStyleLbl="fgSibTrans2D1" presStyleIdx="0" presStyleCnt="3"/>
      <dgm:spPr/>
    </dgm:pt>
    <dgm:pt modelId="{58D6DA81-E5F2-4FA0-8F9A-043A853ADC68}" type="pres">
      <dgm:prSet presAssocID="{7B685F1D-94C9-431D-82CD-F9E1F42AA3F4}" presName="arrowWedge2" presStyleLbl="fgSibTrans2D1" presStyleIdx="1" presStyleCnt="3"/>
      <dgm:spPr/>
    </dgm:pt>
    <dgm:pt modelId="{6C3E425C-3071-4FBD-AA87-F454573C9E87}" type="pres">
      <dgm:prSet presAssocID="{57682847-6CA7-4472-BEE0-0DE71FC90501}" presName="arrowWedge3" presStyleLbl="fgSibTrans2D1" presStyleIdx="2" presStyleCnt="3"/>
      <dgm:spPr/>
    </dgm:pt>
  </dgm:ptLst>
  <dgm:cxnLst>
    <dgm:cxn modelId="{A42916A3-45E7-45BF-9FA8-02D5D9B5B41C}" type="presOf" srcId="{55916585-7D12-45FE-9674-48155024666E}" destId="{4BA9A898-8ACD-4E68-A7C8-4D9B63CBF10E}" srcOrd="1" destOrd="0" presId="urn:microsoft.com/office/officeart/2005/8/layout/cycle8"/>
    <dgm:cxn modelId="{66EE582F-618C-4AA1-A6F8-11C5ECFFD637}" type="presOf" srcId="{55916585-7D12-45FE-9674-48155024666E}" destId="{99ED2479-BB24-427D-B803-790061DA08EC}" srcOrd="0" destOrd="0" presId="urn:microsoft.com/office/officeart/2005/8/layout/cycle8"/>
    <dgm:cxn modelId="{8492066B-8862-4F1A-9CA2-39270E9D683C}" type="presOf" srcId="{3A18A1BE-F34E-4F03-9179-BC7A1BD20176}" destId="{067AC5B2-A879-4804-B9F0-945E40A18BB5}" srcOrd="0" destOrd="0" presId="urn:microsoft.com/office/officeart/2005/8/layout/cycle8"/>
    <dgm:cxn modelId="{449E7E8F-C38D-4B9F-A170-7A1DA7587449}" type="presOf" srcId="{F703072E-8FED-4E7C-96BC-E54521C19953}" destId="{13D34477-BB2E-412E-8850-CEF14C71EC37}" srcOrd="1" destOrd="0" presId="urn:microsoft.com/office/officeart/2005/8/layout/cycle8"/>
    <dgm:cxn modelId="{73CEBA3D-6583-4EF1-B67B-0E2C2B26074A}" type="presOf" srcId="{15927575-C572-45DE-A197-3B52A75439A8}" destId="{E172C28B-BB21-48E9-B325-37C454DD6DEB}" srcOrd="0" destOrd="0" presId="urn:microsoft.com/office/officeart/2005/8/layout/cycle8"/>
    <dgm:cxn modelId="{103ABD56-9C63-4524-A0AB-BADB95177B36}" type="presOf" srcId="{15927575-C572-45DE-A197-3B52A75439A8}" destId="{24A9552C-7D14-4D8C-86D6-BE632F6C866D}" srcOrd="1" destOrd="0" presId="urn:microsoft.com/office/officeart/2005/8/layout/cycle8"/>
    <dgm:cxn modelId="{A39064E6-8AB6-4C5C-9A93-2287278DE4FA}" srcId="{3A18A1BE-F34E-4F03-9179-BC7A1BD20176}" destId="{15927575-C572-45DE-A197-3B52A75439A8}" srcOrd="2" destOrd="0" parTransId="{E8260324-9EFE-4049-8829-2D7A8A1A6E46}" sibTransId="{57682847-6CA7-4472-BEE0-0DE71FC90501}"/>
    <dgm:cxn modelId="{B1D8AE74-FAD2-4A6A-8640-F19DF29D943A}" srcId="{3A18A1BE-F34E-4F03-9179-BC7A1BD20176}" destId="{55916585-7D12-45FE-9674-48155024666E}" srcOrd="1" destOrd="0" parTransId="{24294127-2AED-4F63-ADFF-59594E1BB2E2}" sibTransId="{7B685F1D-94C9-431D-82CD-F9E1F42AA3F4}"/>
    <dgm:cxn modelId="{FBB0DB95-19F7-470F-9AAB-493A65FE368B}" type="presOf" srcId="{F703072E-8FED-4E7C-96BC-E54521C19953}" destId="{609302B7-379A-433D-B459-BE6BCCFEF761}" srcOrd="0" destOrd="0" presId="urn:microsoft.com/office/officeart/2005/8/layout/cycle8"/>
    <dgm:cxn modelId="{64A816D5-E3D6-466D-9B57-8B031553C147}" srcId="{3A18A1BE-F34E-4F03-9179-BC7A1BD20176}" destId="{F703072E-8FED-4E7C-96BC-E54521C19953}" srcOrd="0" destOrd="0" parTransId="{BD6A8E4D-2A61-431C-8671-D3CDD7EAD76D}" sibTransId="{C7F4CFD0-9B7A-40EF-86A7-5519C148AA8F}"/>
    <dgm:cxn modelId="{94494152-2F9A-4289-BFB4-8FE32ACD625F}" type="presParOf" srcId="{067AC5B2-A879-4804-B9F0-945E40A18BB5}" destId="{609302B7-379A-433D-B459-BE6BCCFEF761}" srcOrd="0" destOrd="0" presId="urn:microsoft.com/office/officeart/2005/8/layout/cycle8"/>
    <dgm:cxn modelId="{047D8E64-407C-46F5-A668-3F471B8078D9}" type="presParOf" srcId="{067AC5B2-A879-4804-B9F0-945E40A18BB5}" destId="{3E4C14B6-7564-4DA7-86B3-D656ECF98E5E}" srcOrd="1" destOrd="0" presId="urn:microsoft.com/office/officeart/2005/8/layout/cycle8"/>
    <dgm:cxn modelId="{F1178428-AD87-42D8-82E3-7FD8E09589FF}" type="presParOf" srcId="{067AC5B2-A879-4804-B9F0-945E40A18BB5}" destId="{490FA396-8C36-46DD-9DE5-EF75A6C3702B}" srcOrd="2" destOrd="0" presId="urn:microsoft.com/office/officeart/2005/8/layout/cycle8"/>
    <dgm:cxn modelId="{918334E8-AD42-4010-B3D6-CFCB216F3367}" type="presParOf" srcId="{067AC5B2-A879-4804-B9F0-945E40A18BB5}" destId="{13D34477-BB2E-412E-8850-CEF14C71EC37}" srcOrd="3" destOrd="0" presId="urn:microsoft.com/office/officeart/2005/8/layout/cycle8"/>
    <dgm:cxn modelId="{355A95A4-AA0B-470E-A031-645A8E58E3F6}" type="presParOf" srcId="{067AC5B2-A879-4804-B9F0-945E40A18BB5}" destId="{99ED2479-BB24-427D-B803-790061DA08EC}" srcOrd="4" destOrd="0" presId="urn:microsoft.com/office/officeart/2005/8/layout/cycle8"/>
    <dgm:cxn modelId="{1AE43C0E-588E-4C63-8181-53E48A689D5B}" type="presParOf" srcId="{067AC5B2-A879-4804-B9F0-945E40A18BB5}" destId="{A7C5AAF9-6921-4D1C-9980-FAA25E8DEE36}" srcOrd="5" destOrd="0" presId="urn:microsoft.com/office/officeart/2005/8/layout/cycle8"/>
    <dgm:cxn modelId="{906D1819-DD31-4526-9824-B8B605B78525}" type="presParOf" srcId="{067AC5B2-A879-4804-B9F0-945E40A18BB5}" destId="{E88F91F3-05CA-4992-8C80-F27DF6BEEC0F}" srcOrd="6" destOrd="0" presId="urn:microsoft.com/office/officeart/2005/8/layout/cycle8"/>
    <dgm:cxn modelId="{6CA9A603-D650-4A8D-A65F-4E9F892EF688}" type="presParOf" srcId="{067AC5B2-A879-4804-B9F0-945E40A18BB5}" destId="{4BA9A898-8ACD-4E68-A7C8-4D9B63CBF10E}" srcOrd="7" destOrd="0" presId="urn:microsoft.com/office/officeart/2005/8/layout/cycle8"/>
    <dgm:cxn modelId="{D89E98F9-2CF0-4189-A884-319291A89943}" type="presParOf" srcId="{067AC5B2-A879-4804-B9F0-945E40A18BB5}" destId="{E172C28B-BB21-48E9-B325-37C454DD6DEB}" srcOrd="8" destOrd="0" presId="urn:microsoft.com/office/officeart/2005/8/layout/cycle8"/>
    <dgm:cxn modelId="{0132777E-6248-456A-B0F6-D51A416BF474}" type="presParOf" srcId="{067AC5B2-A879-4804-B9F0-945E40A18BB5}" destId="{5702F353-DACC-40F2-9283-755BFB5D4CB3}" srcOrd="9" destOrd="0" presId="urn:microsoft.com/office/officeart/2005/8/layout/cycle8"/>
    <dgm:cxn modelId="{4CC22D6B-56B6-46AE-AA47-CDB6FD7792F2}" type="presParOf" srcId="{067AC5B2-A879-4804-B9F0-945E40A18BB5}" destId="{619F92C8-CC2B-4542-8067-6174DB55B689}" srcOrd="10" destOrd="0" presId="urn:microsoft.com/office/officeart/2005/8/layout/cycle8"/>
    <dgm:cxn modelId="{D05719CE-4C3F-4933-BF38-F6ADEE4E644A}" type="presParOf" srcId="{067AC5B2-A879-4804-B9F0-945E40A18BB5}" destId="{24A9552C-7D14-4D8C-86D6-BE632F6C866D}" srcOrd="11" destOrd="0" presId="urn:microsoft.com/office/officeart/2005/8/layout/cycle8"/>
    <dgm:cxn modelId="{58E16C50-03FB-4BB3-9F73-08FF8A10A2F9}" type="presParOf" srcId="{067AC5B2-A879-4804-B9F0-945E40A18BB5}" destId="{0C94C4E9-6FF0-41ED-AADA-6C0313556823}" srcOrd="12" destOrd="0" presId="urn:microsoft.com/office/officeart/2005/8/layout/cycle8"/>
    <dgm:cxn modelId="{A6F2B8AF-E5E9-4B0B-8141-2C8B46B3C4EB}" type="presParOf" srcId="{067AC5B2-A879-4804-B9F0-945E40A18BB5}" destId="{58D6DA81-E5F2-4FA0-8F9A-043A853ADC68}" srcOrd="13" destOrd="0" presId="urn:microsoft.com/office/officeart/2005/8/layout/cycle8"/>
    <dgm:cxn modelId="{27FD77DA-3E04-4FC1-A44B-7A29D16A6A07}" type="presParOf" srcId="{067AC5B2-A879-4804-B9F0-945E40A18BB5}" destId="{6C3E425C-3071-4FBD-AA87-F454573C9E8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E81877-54E2-499A-B84A-7481C418CC6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08D4E34-F63E-45DF-9671-2A25F160D399}">
      <dgm:prSet phldrT="[Tekst]" custT="1"/>
      <dgm:spPr/>
      <dgm:t>
        <a:bodyPr/>
        <a:lstStyle/>
        <a:p>
          <a:r>
            <a:rPr lang="hr-HR" sz="1600" dirty="0" smtClean="0"/>
            <a:t>Upis kandidata sa zdravstvenim teškoćama</a:t>
          </a:r>
          <a:endParaRPr lang="hr-HR" sz="1600" dirty="0"/>
        </a:p>
      </dgm:t>
    </dgm:pt>
    <dgm:pt modelId="{4C3B0067-0D91-455A-B9D9-F80BD841DC66}" type="parTrans" cxnId="{529BB283-E61F-437C-82CB-5A3B72D4E56D}">
      <dgm:prSet/>
      <dgm:spPr/>
      <dgm:t>
        <a:bodyPr/>
        <a:lstStyle/>
        <a:p>
          <a:endParaRPr lang="hr-HR"/>
        </a:p>
      </dgm:t>
    </dgm:pt>
    <dgm:pt modelId="{9013208D-C8A2-4189-B534-A0717453B76F}" type="sibTrans" cxnId="{529BB283-E61F-437C-82CB-5A3B72D4E56D}">
      <dgm:prSet/>
      <dgm:spPr/>
      <dgm:t>
        <a:bodyPr/>
        <a:lstStyle/>
        <a:p>
          <a:endParaRPr lang="hr-HR"/>
        </a:p>
      </dgm:t>
    </dgm:pt>
    <dgm:pt modelId="{D89D71FE-157C-4065-8B46-FC5BF79EFEC4}">
      <dgm:prSet phldrT="[Tekst]" custT="1"/>
      <dgm:spPr/>
      <dgm:t>
        <a:bodyPr/>
        <a:lstStyle/>
        <a:p>
          <a:r>
            <a:rPr lang="en-US" sz="1400" dirty="0" err="1" smtClean="0">
              <a:latin typeface="+mn-lt"/>
            </a:rPr>
            <a:t>Upis</a:t>
          </a:r>
          <a:r>
            <a:rPr lang="en-US" sz="1400" dirty="0" smtClean="0">
              <a:latin typeface="+mn-lt"/>
            </a:rPr>
            <a:t> </a:t>
          </a:r>
          <a:r>
            <a:rPr lang="en-US" sz="1400" dirty="0" err="1" smtClean="0">
              <a:latin typeface="+mn-lt"/>
            </a:rPr>
            <a:t>kandidata</a:t>
          </a:r>
          <a:r>
            <a:rPr lang="en-US" sz="1400" dirty="0" smtClean="0">
              <a:latin typeface="+mn-lt"/>
            </a:rPr>
            <a:t> </a:t>
          </a:r>
          <a:r>
            <a:rPr lang="en-US" sz="1400" dirty="0" err="1" smtClean="0">
              <a:latin typeface="+mn-lt"/>
            </a:rPr>
            <a:t>koji</a:t>
          </a:r>
          <a:r>
            <a:rPr lang="en-US" sz="1400" dirty="0" smtClean="0">
              <a:latin typeface="+mn-lt"/>
            </a:rPr>
            <a:t> </a:t>
          </a:r>
          <a:r>
            <a:rPr lang="en-US" sz="1400" dirty="0" err="1" smtClean="0">
              <a:latin typeface="+mn-lt"/>
            </a:rPr>
            <a:t>žive</a:t>
          </a:r>
          <a:r>
            <a:rPr lang="en-US" sz="1400" dirty="0" smtClean="0">
              <a:latin typeface="+mn-lt"/>
            </a:rPr>
            <a:t> </a:t>
          </a:r>
          <a:r>
            <a:rPr lang="hr-HR" sz="1400" dirty="0" smtClean="0">
              <a:latin typeface="+mn-lt"/>
            </a:rPr>
            <a:t>u </a:t>
          </a:r>
          <a:r>
            <a:rPr lang="en-US" sz="1400" dirty="0" err="1" smtClean="0">
              <a:latin typeface="+mn-lt"/>
            </a:rPr>
            <a:t>otežanim</a:t>
          </a:r>
          <a:r>
            <a:rPr lang="en-US" sz="1400" dirty="0" smtClean="0">
              <a:latin typeface="+mn-lt"/>
            </a:rPr>
            <a:t> </a:t>
          </a:r>
          <a:r>
            <a:rPr lang="en-US" sz="1400" dirty="0" err="1" smtClean="0">
              <a:latin typeface="+mn-lt"/>
            </a:rPr>
            <a:t>uvjetima</a:t>
          </a:r>
          <a:r>
            <a:rPr lang="en-US" sz="1400" dirty="0" smtClean="0">
              <a:latin typeface="+mn-lt"/>
            </a:rPr>
            <a:t> </a:t>
          </a:r>
          <a:r>
            <a:rPr lang="en-US" sz="1400" dirty="0" err="1" smtClean="0">
              <a:latin typeface="+mn-lt"/>
            </a:rPr>
            <a:t>obrazovanja</a:t>
          </a:r>
          <a:r>
            <a:rPr lang="en-US" sz="1400" dirty="0" smtClean="0">
              <a:latin typeface="+mn-lt"/>
            </a:rPr>
            <a:t> </a:t>
          </a:r>
          <a:r>
            <a:rPr lang="en-US" sz="1400" dirty="0" err="1" smtClean="0">
              <a:latin typeface="+mn-lt"/>
            </a:rPr>
            <a:t>uzrokovanim</a:t>
          </a:r>
          <a:r>
            <a:rPr lang="en-US" sz="1400" dirty="0" smtClean="0">
              <a:latin typeface="+mn-lt"/>
            </a:rPr>
            <a:t> </a:t>
          </a:r>
          <a:r>
            <a:rPr lang="en-US" sz="1400" dirty="0" err="1" smtClean="0">
              <a:latin typeface="+mn-lt"/>
            </a:rPr>
            <a:t>nepovoljnim</a:t>
          </a:r>
          <a:r>
            <a:rPr lang="en-US" sz="1400" dirty="0" smtClean="0">
              <a:latin typeface="+mn-lt"/>
            </a:rPr>
            <a:t> </a:t>
          </a:r>
          <a:r>
            <a:rPr lang="en-US" sz="1400" dirty="0" err="1" smtClean="0">
              <a:latin typeface="+mn-lt"/>
            </a:rPr>
            <a:t>ekonomskim</a:t>
          </a:r>
          <a:r>
            <a:rPr lang="en-US" sz="1400" dirty="0" smtClean="0">
              <a:latin typeface="+mn-lt"/>
            </a:rPr>
            <a:t>, </a:t>
          </a:r>
          <a:r>
            <a:rPr lang="en-US" sz="1400" dirty="0" err="1" smtClean="0">
              <a:latin typeface="+mn-lt"/>
            </a:rPr>
            <a:t>socijalnim</a:t>
          </a:r>
          <a:r>
            <a:rPr lang="en-US" sz="1400" dirty="0" smtClean="0">
              <a:latin typeface="+mn-lt"/>
            </a:rPr>
            <a:t> </a:t>
          </a:r>
          <a:r>
            <a:rPr lang="en-US" sz="1400" dirty="0" err="1" smtClean="0">
              <a:latin typeface="+mn-lt"/>
            </a:rPr>
            <a:t>te</a:t>
          </a:r>
          <a:r>
            <a:rPr lang="en-US" sz="1400" dirty="0" smtClean="0">
              <a:latin typeface="+mn-lt"/>
            </a:rPr>
            <a:t> </a:t>
          </a:r>
          <a:r>
            <a:rPr lang="en-US" sz="1400" dirty="0" err="1" smtClean="0">
              <a:latin typeface="+mn-lt"/>
            </a:rPr>
            <a:t>odgojnim</a:t>
          </a:r>
          <a:r>
            <a:rPr lang="en-US" sz="1400" dirty="0" smtClean="0">
              <a:latin typeface="+mn-lt"/>
            </a:rPr>
            <a:t> </a:t>
          </a:r>
          <a:r>
            <a:rPr lang="en-US" sz="1400" dirty="0" err="1" smtClean="0">
              <a:latin typeface="+mn-lt"/>
            </a:rPr>
            <a:t>čimbenicima</a:t>
          </a:r>
          <a:endParaRPr lang="hr-HR" sz="1400" dirty="0">
            <a:latin typeface="+mn-lt"/>
          </a:endParaRPr>
        </a:p>
      </dgm:t>
    </dgm:pt>
    <dgm:pt modelId="{EF594AB6-C33D-46D2-853A-60328F0FAAD8}" type="parTrans" cxnId="{C68504F0-0BF2-4DC1-8AA8-BAE7DE6181CB}">
      <dgm:prSet/>
      <dgm:spPr/>
      <dgm:t>
        <a:bodyPr/>
        <a:lstStyle/>
        <a:p>
          <a:endParaRPr lang="hr-HR"/>
        </a:p>
      </dgm:t>
    </dgm:pt>
    <dgm:pt modelId="{EB71DFA0-88F8-4BE8-A3ED-966C32386BD5}" type="sibTrans" cxnId="{C68504F0-0BF2-4DC1-8AA8-BAE7DE6181CB}">
      <dgm:prSet/>
      <dgm:spPr/>
      <dgm:t>
        <a:bodyPr/>
        <a:lstStyle/>
        <a:p>
          <a:endParaRPr lang="hr-HR"/>
        </a:p>
      </dgm:t>
    </dgm:pt>
    <dgm:pt modelId="{376C2EA8-B282-44BE-8C36-099A30713E65}">
      <dgm:prSet phldrT="[Tekst]" custT="1"/>
      <dgm:spPr/>
      <dgm:t>
        <a:bodyPr/>
        <a:lstStyle/>
        <a:p>
          <a:r>
            <a:rPr lang="hr-HR" sz="1600" dirty="0" smtClean="0"/>
            <a:t>Upis kandidata s teškoćama u razvoju</a:t>
          </a:r>
          <a:endParaRPr lang="hr-HR" sz="1600" dirty="0"/>
        </a:p>
      </dgm:t>
    </dgm:pt>
    <dgm:pt modelId="{255DE878-5908-4603-A62C-F0ACA66AD16A}" type="parTrans" cxnId="{153A1845-9C30-4A1B-8C83-228B257025B8}">
      <dgm:prSet/>
      <dgm:spPr/>
      <dgm:t>
        <a:bodyPr/>
        <a:lstStyle/>
        <a:p>
          <a:endParaRPr lang="hr-HR"/>
        </a:p>
      </dgm:t>
    </dgm:pt>
    <dgm:pt modelId="{9E9A2CFB-A7C8-4BFD-B75A-A71FDCF644CA}" type="sibTrans" cxnId="{153A1845-9C30-4A1B-8C83-228B257025B8}">
      <dgm:prSet/>
      <dgm:spPr/>
      <dgm:t>
        <a:bodyPr/>
        <a:lstStyle/>
        <a:p>
          <a:endParaRPr lang="hr-HR"/>
        </a:p>
      </dgm:t>
    </dgm:pt>
    <dgm:pt modelId="{06C88A7D-8D9E-4DA8-8997-D53E179713F5}" type="pres">
      <dgm:prSet presAssocID="{44E81877-54E2-499A-B84A-7481C418CC66}" presName="compositeShape" presStyleCnt="0">
        <dgm:presLayoutVars>
          <dgm:chMax val="7"/>
          <dgm:dir/>
          <dgm:resizeHandles val="exact"/>
        </dgm:presLayoutVars>
      </dgm:prSet>
      <dgm:spPr/>
    </dgm:pt>
    <dgm:pt modelId="{FCF236F4-74CE-4DD0-B571-B0DB29E90431}" type="pres">
      <dgm:prSet presAssocID="{44E81877-54E2-499A-B84A-7481C418CC66}" presName="wedge1" presStyleLbl="node1" presStyleIdx="0" presStyleCnt="3"/>
      <dgm:spPr/>
      <dgm:t>
        <a:bodyPr/>
        <a:lstStyle/>
        <a:p>
          <a:endParaRPr lang="hr-HR"/>
        </a:p>
      </dgm:t>
    </dgm:pt>
    <dgm:pt modelId="{84CF7FF9-393F-4576-AD5F-C45B6F7AFEA6}" type="pres">
      <dgm:prSet presAssocID="{44E81877-54E2-499A-B84A-7481C418CC66}" presName="dummy1a" presStyleCnt="0"/>
      <dgm:spPr/>
    </dgm:pt>
    <dgm:pt modelId="{539EF856-31B8-4CF8-875E-5A0D160CB1CE}" type="pres">
      <dgm:prSet presAssocID="{44E81877-54E2-499A-B84A-7481C418CC66}" presName="dummy1b" presStyleCnt="0"/>
      <dgm:spPr/>
    </dgm:pt>
    <dgm:pt modelId="{C7A16E7F-CBDC-4480-B12F-A0CB47A4F363}" type="pres">
      <dgm:prSet presAssocID="{44E81877-54E2-499A-B84A-7481C418CC6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54804BE-5EDD-4F0B-AE2E-0833BF0DA847}" type="pres">
      <dgm:prSet presAssocID="{44E81877-54E2-499A-B84A-7481C418CC66}" presName="wedge2" presStyleLbl="node1" presStyleIdx="1" presStyleCnt="3"/>
      <dgm:spPr/>
      <dgm:t>
        <a:bodyPr/>
        <a:lstStyle/>
        <a:p>
          <a:endParaRPr lang="hr-HR"/>
        </a:p>
      </dgm:t>
    </dgm:pt>
    <dgm:pt modelId="{7B88C8A0-FABA-4FA4-A62D-86F541AF645A}" type="pres">
      <dgm:prSet presAssocID="{44E81877-54E2-499A-B84A-7481C418CC66}" presName="dummy2a" presStyleCnt="0"/>
      <dgm:spPr/>
    </dgm:pt>
    <dgm:pt modelId="{F5543C89-E4C4-437E-AF8E-7E0BEF1E8A62}" type="pres">
      <dgm:prSet presAssocID="{44E81877-54E2-499A-B84A-7481C418CC66}" presName="dummy2b" presStyleCnt="0"/>
      <dgm:spPr/>
    </dgm:pt>
    <dgm:pt modelId="{5849D662-DAC0-4138-98FB-97B1F9528D76}" type="pres">
      <dgm:prSet presAssocID="{44E81877-54E2-499A-B84A-7481C418CC6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D5C733E-C719-43D9-83D3-E5E58AE20E0C}" type="pres">
      <dgm:prSet presAssocID="{44E81877-54E2-499A-B84A-7481C418CC66}" presName="wedge3" presStyleLbl="node1" presStyleIdx="2" presStyleCnt="3"/>
      <dgm:spPr/>
      <dgm:t>
        <a:bodyPr/>
        <a:lstStyle/>
        <a:p>
          <a:endParaRPr lang="hr-HR"/>
        </a:p>
      </dgm:t>
    </dgm:pt>
    <dgm:pt modelId="{CEB31B91-C0DD-4C7A-8320-AFDC4ADBBCD6}" type="pres">
      <dgm:prSet presAssocID="{44E81877-54E2-499A-B84A-7481C418CC66}" presName="dummy3a" presStyleCnt="0"/>
      <dgm:spPr/>
    </dgm:pt>
    <dgm:pt modelId="{F08D1FD9-54BE-4DB1-937E-EC66A1EC9044}" type="pres">
      <dgm:prSet presAssocID="{44E81877-54E2-499A-B84A-7481C418CC66}" presName="dummy3b" presStyleCnt="0"/>
      <dgm:spPr/>
    </dgm:pt>
    <dgm:pt modelId="{C2D48964-9A17-47E4-BD8C-29AA21243952}" type="pres">
      <dgm:prSet presAssocID="{44E81877-54E2-499A-B84A-7481C418CC6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729A012-04D5-47DE-808F-5C5342BF1971}" type="pres">
      <dgm:prSet presAssocID="{9013208D-C8A2-4189-B534-A0717453B76F}" presName="arrowWedge1" presStyleLbl="fgSibTrans2D1" presStyleIdx="0" presStyleCnt="3"/>
      <dgm:spPr/>
    </dgm:pt>
    <dgm:pt modelId="{9A5F4FC0-8D28-43D0-8E5E-4DAAF69D404F}" type="pres">
      <dgm:prSet presAssocID="{EB71DFA0-88F8-4BE8-A3ED-966C32386BD5}" presName="arrowWedge2" presStyleLbl="fgSibTrans2D1" presStyleIdx="1" presStyleCnt="3"/>
      <dgm:spPr/>
    </dgm:pt>
    <dgm:pt modelId="{C33B7A03-E0A3-4EB7-9B4D-B1388444FDBD}" type="pres">
      <dgm:prSet presAssocID="{9E9A2CFB-A7C8-4BFD-B75A-A71FDCF644CA}" presName="arrowWedge3" presStyleLbl="fgSibTrans2D1" presStyleIdx="2" presStyleCnt="3"/>
      <dgm:spPr/>
    </dgm:pt>
  </dgm:ptLst>
  <dgm:cxnLst>
    <dgm:cxn modelId="{565EBC83-5BE9-46DC-9F63-42951CE9C005}" type="presOf" srcId="{D89D71FE-157C-4065-8B46-FC5BF79EFEC4}" destId="{554804BE-5EDD-4F0B-AE2E-0833BF0DA847}" srcOrd="0" destOrd="0" presId="urn:microsoft.com/office/officeart/2005/8/layout/cycle8"/>
    <dgm:cxn modelId="{2A161EEE-79A9-4AE0-9510-B08F7FC09336}" type="presOf" srcId="{D89D71FE-157C-4065-8B46-FC5BF79EFEC4}" destId="{5849D662-DAC0-4138-98FB-97B1F9528D76}" srcOrd="1" destOrd="0" presId="urn:microsoft.com/office/officeart/2005/8/layout/cycle8"/>
    <dgm:cxn modelId="{F284C5E6-D688-4020-85CD-A9B42CEC6FC1}" type="presOf" srcId="{44E81877-54E2-499A-B84A-7481C418CC66}" destId="{06C88A7D-8D9E-4DA8-8997-D53E179713F5}" srcOrd="0" destOrd="0" presId="urn:microsoft.com/office/officeart/2005/8/layout/cycle8"/>
    <dgm:cxn modelId="{6050D1F1-B66A-41C7-BD41-E4F069CEF7E2}" type="presOf" srcId="{308D4E34-F63E-45DF-9671-2A25F160D399}" destId="{FCF236F4-74CE-4DD0-B571-B0DB29E90431}" srcOrd="0" destOrd="0" presId="urn:microsoft.com/office/officeart/2005/8/layout/cycle8"/>
    <dgm:cxn modelId="{68693AF8-AA1F-4834-99A5-5A87A2E1E90D}" type="presOf" srcId="{376C2EA8-B282-44BE-8C36-099A30713E65}" destId="{AD5C733E-C719-43D9-83D3-E5E58AE20E0C}" srcOrd="0" destOrd="0" presId="urn:microsoft.com/office/officeart/2005/8/layout/cycle8"/>
    <dgm:cxn modelId="{41B1FF80-7760-4D80-99E2-19F56A53E4EA}" type="presOf" srcId="{376C2EA8-B282-44BE-8C36-099A30713E65}" destId="{C2D48964-9A17-47E4-BD8C-29AA21243952}" srcOrd="1" destOrd="0" presId="urn:microsoft.com/office/officeart/2005/8/layout/cycle8"/>
    <dgm:cxn modelId="{0377499E-9461-43D3-9B09-18D70277D44D}" type="presOf" srcId="{308D4E34-F63E-45DF-9671-2A25F160D399}" destId="{C7A16E7F-CBDC-4480-B12F-A0CB47A4F363}" srcOrd="1" destOrd="0" presId="urn:microsoft.com/office/officeart/2005/8/layout/cycle8"/>
    <dgm:cxn modelId="{529BB283-E61F-437C-82CB-5A3B72D4E56D}" srcId="{44E81877-54E2-499A-B84A-7481C418CC66}" destId="{308D4E34-F63E-45DF-9671-2A25F160D399}" srcOrd="0" destOrd="0" parTransId="{4C3B0067-0D91-455A-B9D9-F80BD841DC66}" sibTransId="{9013208D-C8A2-4189-B534-A0717453B76F}"/>
    <dgm:cxn modelId="{C68504F0-0BF2-4DC1-8AA8-BAE7DE6181CB}" srcId="{44E81877-54E2-499A-B84A-7481C418CC66}" destId="{D89D71FE-157C-4065-8B46-FC5BF79EFEC4}" srcOrd="1" destOrd="0" parTransId="{EF594AB6-C33D-46D2-853A-60328F0FAAD8}" sibTransId="{EB71DFA0-88F8-4BE8-A3ED-966C32386BD5}"/>
    <dgm:cxn modelId="{153A1845-9C30-4A1B-8C83-228B257025B8}" srcId="{44E81877-54E2-499A-B84A-7481C418CC66}" destId="{376C2EA8-B282-44BE-8C36-099A30713E65}" srcOrd="2" destOrd="0" parTransId="{255DE878-5908-4603-A62C-F0ACA66AD16A}" sibTransId="{9E9A2CFB-A7C8-4BFD-B75A-A71FDCF644CA}"/>
    <dgm:cxn modelId="{C24F8252-6A21-4999-A434-79C41EEF3111}" type="presParOf" srcId="{06C88A7D-8D9E-4DA8-8997-D53E179713F5}" destId="{FCF236F4-74CE-4DD0-B571-B0DB29E90431}" srcOrd="0" destOrd="0" presId="urn:microsoft.com/office/officeart/2005/8/layout/cycle8"/>
    <dgm:cxn modelId="{80639779-E05B-4E41-BB6F-FC63B9EB2ED7}" type="presParOf" srcId="{06C88A7D-8D9E-4DA8-8997-D53E179713F5}" destId="{84CF7FF9-393F-4576-AD5F-C45B6F7AFEA6}" srcOrd="1" destOrd="0" presId="urn:microsoft.com/office/officeart/2005/8/layout/cycle8"/>
    <dgm:cxn modelId="{2C075816-7C9E-4456-883E-C23064D14252}" type="presParOf" srcId="{06C88A7D-8D9E-4DA8-8997-D53E179713F5}" destId="{539EF856-31B8-4CF8-875E-5A0D160CB1CE}" srcOrd="2" destOrd="0" presId="urn:microsoft.com/office/officeart/2005/8/layout/cycle8"/>
    <dgm:cxn modelId="{85BEE72A-7536-48CD-8E06-F5F4F11D1D26}" type="presParOf" srcId="{06C88A7D-8D9E-4DA8-8997-D53E179713F5}" destId="{C7A16E7F-CBDC-4480-B12F-A0CB47A4F363}" srcOrd="3" destOrd="0" presId="urn:microsoft.com/office/officeart/2005/8/layout/cycle8"/>
    <dgm:cxn modelId="{408492F2-5780-4B04-83B0-DC2C564DF3D7}" type="presParOf" srcId="{06C88A7D-8D9E-4DA8-8997-D53E179713F5}" destId="{554804BE-5EDD-4F0B-AE2E-0833BF0DA847}" srcOrd="4" destOrd="0" presId="urn:microsoft.com/office/officeart/2005/8/layout/cycle8"/>
    <dgm:cxn modelId="{B2B8D9F9-CAD9-4747-957E-646A250B7290}" type="presParOf" srcId="{06C88A7D-8D9E-4DA8-8997-D53E179713F5}" destId="{7B88C8A0-FABA-4FA4-A62D-86F541AF645A}" srcOrd="5" destOrd="0" presId="urn:microsoft.com/office/officeart/2005/8/layout/cycle8"/>
    <dgm:cxn modelId="{C258FB66-8E95-42D0-B40E-04C61439934F}" type="presParOf" srcId="{06C88A7D-8D9E-4DA8-8997-D53E179713F5}" destId="{F5543C89-E4C4-437E-AF8E-7E0BEF1E8A62}" srcOrd="6" destOrd="0" presId="urn:microsoft.com/office/officeart/2005/8/layout/cycle8"/>
    <dgm:cxn modelId="{18F103E3-40FF-4B8A-B2E0-F58B694E0F15}" type="presParOf" srcId="{06C88A7D-8D9E-4DA8-8997-D53E179713F5}" destId="{5849D662-DAC0-4138-98FB-97B1F9528D76}" srcOrd="7" destOrd="0" presId="urn:microsoft.com/office/officeart/2005/8/layout/cycle8"/>
    <dgm:cxn modelId="{3B9DE2F0-2843-45E8-AF13-7D65C777A6BD}" type="presParOf" srcId="{06C88A7D-8D9E-4DA8-8997-D53E179713F5}" destId="{AD5C733E-C719-43D9-83D3-E5E58AE20E0C}" srcOrd="8" destOrd="0" presId="urn:microsoft.com/office/officeart/2005/8/layout/cycle8"/>
    <dgm:cxn modelId="{595E2FA4-7BBD-4C35-9E9D-3BE5773D89BA}" type="presParOf" srcId="{06C88A7D-8D9E-4DA8-8997-D53E179713F5}" destId="{CEB31B91-C0DD-4C7A-8320-AFDC4ADBBCD6}" srcOrd="9" destOrd="0" presId="urn:microsoft.com/office/officeart/2005/8/layout/cycle8"/>
    <dgm:cxn modelId="{EB6D0481-B536-4FA5-B31A-57D8E7A205DF}" type="presParOf" srcId="{06C88A7D-8D9E-4DA8-8997-D53E179713F5}" destId="{F08D1FD9-54BE-4DB1-937E-EC66A1EC9044}" srcOrd="10" destOrd="0" presId="urn:microsoft.com/office/officeart/2005/8/layout/cycle8"/>
    <dgm:cxn modelId="{FD134FA6-7115-4D7B-983C-9196EFD3FE89}" type="presParOf" srcId="{06C88A7D-8D9E-4DA8-8997-D53E179713F5}" destId="{C2D48964-9A17-47E4-BD8C-29AA21243952}" srcOrd="11" destOrd="0" presId="urn:microsoft.com/office/officeart/2005/8/layout/cycle8"/>
    <dgm:cxn modelId="{B66CA85E-CAD5-44E7-97F5-8FE6F5DD9D4A}" type="presParOf" srcId="{06C88A7D-8D9E-4DA8-8997-D53E179713F5}" destId="{0729A012-04D5-47DE-808F-5C5342BF1971}" srcOrd="12" destOrd="0" presId="urn:microsoft.com/office/officeart/2005/8/layout/cycle8"/>
    <dgm:cxn modelId="{2B38516E-E349-4AA6-91D1-C9368BBA0789}" type="presParOf" srcId="{06C88A7D-8D9E-4DA8-8997-D53E179713F5}" destId="{9A5F4FC0-8D28-43D0-8E5E-4DAAF69D404F}" srcOrd="13" destOrd="0" presId="urn:microsoft.com/office/officeart/2005/8/layout/cycle8"/>
    <dgm:cxn modelId="{314733F0-FB39-4368-BEA6-206CBF640BED}" type="presParOf" srcId="{06C88A7D-8D9E-4DA8-8997-D53E179713F5}" destId="{C33B7A03-E0A3-4EB7-9B4D-B1388444FDB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EB89F-0DDB-4173-A59D-03C98B635A84}">
      <dsp:nvSpPr>
        <dsp:cNvPr id="0" name=""/>
        <dsp:cNvSpPr/>
      </dsp:nvSpPr>
      <dsp:spPr>
        <a:xfrm>
          <a:off x="152703" y="353886"/>
          <a:ext cx="1594533" cy="56313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/>
            <a:t>Gimnazije</a:t>
          </a:r>
          <a:endParaRPr lang="hr-HR" sz="2400" b="1" kern="1200" dirty="0"/>
        </a:p>
      </dsp:txBody>
      <dsp:txXfrm>
        <a:off x="169197" y="370380"/>
        <a:ext cx="1561545" cy="530148"/>
      </dsp:txXfrm>
    </dsp:sp>
    <dsp:sp modelId="{904D213B-FC1D-42E6-BA4F-459113F1F0DA}">
      <dsp:nvSpPr>
        <dsp:cNvPr id="0" name=""/>
        <dsp:cNvSpPr/>
      </dsp:nvSpPr>
      <dsp:spPr>
        <a:xfrm>
          <a:off x="312156" y="917023"/>
          <a:ext cx="292774" cy="88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115"/>
              </a:lnTo>
              <a:lnTo>
                <a:pt x="292774" y="88711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32B93-BBD5-413F-8A0E-8E07DB35AFEC}">
      <dsp:nvSpPr>
        <dsp:cNvPr id="0" name=""/>
        <dsp:cNvSpPr/>
      </dsp:nvSpPr>
      <dsp:spPr>
        <a:xfrm>
          <a:off x="604931" y="1522570"/>
          <a:ext cx="901019" cy="563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Opća</a:t>
          </a:r>
          <a:endParaRPr lang="hr-HR" sz="2000" b="1" kern="1200" dirty="0"/>
        </a:p>
      </dsp:txBody>
      <dsp:txXfrm>
        <a:off x="621425" y="1539064"/>
        <a:ext cx="868031" cy="530148"/>
      </dsp:txXfrm>
    </dsp:sp>
    <dsp:sp modelId="{E27D5F6B-4EA9-4DAD-9EA5-12B6831A95B5}">
      <dsp:nvSpPr>
        <dsp:cNvPr id="0" name=""/>
        <dsp:cNvSpPr/>
      </dsp:nvSpPr>
      <dsp:spPr>
        <a:xfrm>
          <a:off x="312156" y="917023"/>
          <a:ext cx="283314" cy="1667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7060"/>
              </a:lnTo>
              <a:lnTo>
                <a:pt x="283314" y="166706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43DD4-E64E-4342-93A0-03788A2BBC2D}">
      <dsp:nvSpPr>
        <dsp:cNvPr id="0" name=""/>
        <dsp:cNvSpPr/>
      </dsp:nvSpPr>
      <dsp:spPr>
        <a:xfrm>
          <a:off x="595471" y="2302514"/>
          <a:ext cx="1353736" cy="563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Jezična</a:t>
          </a:r>
          <a:endParaRPr lang="hr-HR" sz="1800" b="1" kern="1200" dirty="0"/>
        </a:p>
      </dsp:txBody>
      <dsp:txXfrm>
        <a:off x="611965" y="2319008"/>
        <a:ext cx="1320748" cy="530148"/>
      </dsp:txXfrm>
    </dsp:sp>
    <dsp:sp modelId="{D476F2A9-0AB3-4175-9EB2-8EC2B1BD67D7}">
      <dsp:nvSpPr>
        <dsp:cNvPr id="0" name=""/>
        <dsp:cNvSpPr/>
      </dsp:nvSpPr>
      <dsp:spPr>
        <a:xfrm>
          <a:off x="312156" y="917023"/>
          <a:ext cx="292774" cy="2418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8645"/>
              </a:lnTo>
              <a:lnTo>
                <a:pt x="292774" y="241864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B8EF9-71F4-46CF-B75C-38F1C8369B4E}">
      <dsp:nvSpPr>
        <dsp:cNvPr id="0" name=""/>
        <dsp:cNvSpPr/>
      </dsp:nvSpPr>
      <dsp:spPr>
        <a:xfrm>
          <a:off x="604931" y="3054100"/>
          <a:ext cx="1334814" cy="563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Klasična</a:t>
          </a:r>
          <a:endParaRPr lang="hr-HR" sz="1800" b="1" kern="1200" dirty="0"/>
        </a:p>
      </dsp:txBody>
      <dsp:txXfrm>
        <a:off x="621425" y="3070594"/>
        <a:ext cx="1301826" cy="530148"/>
      </dsp:txXfrm>
    </dsp:sp>
    <dsp:sp modelId="{38AC0289-ED16-472E-825E-FAF10CF66698}">
      <dsp:nvSpPr>
        <dsp:cNvPr id="0" name=""/>
        <dsp:cNvSpPr/>
      </dsp:nvSpPr>
      <dsp:spPr>
        <a:xfrm>
          <a:off x="312156" y="917023"/>
          <a:ext cx="292774" cy="3184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4410"/>
              </a:lnTo>
              <a:lnTo>
                <a:pt x="292774" y="318441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4020D-ACBE-41D6-A8F3-0C22EFE851D4}">
      <dsp:nvSpPr>
        <dsp:cNvPr id="0" name=""/>
        <dsp:cNvSpPr/>
      </dsp:nvSpPr>
      <dsp:spPr>
        <a:xfrm>
          <a:off x="604931" y="3819864"/>
          <a:ext cx="1334814" cy="563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Prirodoslovno</a:t>
          </a:r>
          <a:r>
            <a:rPr lang="hr-HR" sz="1600" kern="1200" dirty="0" smtClean="0"/>
            <a:t> </a:t>
          </a:r>
          <a:r>
            <a:rPr lang="hr-HR" sz="1600" b="1" kern="1200" dirty="0" smtClean="0"/>
            <a:t>matematička</a:t>
          </a:r>
          <a:endParaRPr lang="hr-HR" sz="1600" b="1" kern="1200" dirty="0"/>
        </a:p>
      </dsp:txBody>
      <dsp:txXfrm>
        <a:off x="621425" y="3836358"/>
        <a:ext cx="1301826" cy="530148"/>
      </dsp:txXfrm>
    </dsp:sp>
    <dsp:sp modelId="{4325552E-5896-4DB0-A84F-0C3E644407A3}">
      <dsp:nvSpPr>
        <dsp:cNvPr id="0" name=""/>
        <dsp:cNvSpPr/>
      </dsp:nvSpPr>
      <dsp:spPr>
        <a:xfrm>
          <a:off x="312156" y="917023"/>
          <a:ext cx="292774" cy="3950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0174"/>
              </a:lnTo>
              <a:lnTo>
                <a:pt x="292774" y="395017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ACE92-6FEF-42B4-93F2-14F027AF4AC8}">
      <dsp:nvSpPr>
        <dsp:cNvPr id="0" name=""/>
        <dsp:cNvSpPr/>
      </dsp:nvSpPr>
      <dsp:spPr>
        <a:xfrm>
          <a:off x="604931" y="4585629"/>
          <a:ext cx="1334814" cy="563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Prirodoslovna</a:t>
          </a:r>
          <a:endParaRPr lang="hr-HR" sz="1600" b="1" kern="1200" dirty="0"/>
        </a:p>
      </dsp:txBody>
      <dsp:txXfrm>
        <a:off x="621425" y="4602123"/>
        <a:ext cx="1301826" cy="530148"/>
      </dsp:txXfrm>
    </dsp:sp>
    <dsp:sp modelId="{52D0AE95-8CA2-4AE0-8929-B9E641E0497C}">
      <dsp:nvSpPr>
        <dsp:cNvPr id="0" name=""/>
        <dsp:cNvSpPr/>
      </dsp:nvSpPr>
      <dsp:spPr>
        <a:xfrm>
          <a:off x="3512457" y="190373"/>
          <a:ext cx="1430390" cy="56313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Strukovne škole</a:t>
          </a:r>
          <a:endParaRPr lang="hr-HR" sz="1600" b="1" kern="1200" dirty="0"/>
        </a:p>
      </dsp:txBody>
      <dsp:txXfrm>
        <a:off x="3528951" y="206867"/>
        <a:ext cx="1397402" cy="530148"/>
      </dsp:txXfrm>
    </dsp:sp>
    <dsp:sp modelId="{54078B89-FB29-4DB2-B521-9646A8F4679A}">
      <dsp:nvSpPr>
        <dsp:cNvPr id="0" name=""/>
        <dsp:cNvSpPr/>
      </dsp:nvSpPr>
      <dsp:spPr>
        <a:xfrm>
          <a:off x="2205608" y="917023"/>
          <a:ext cx="1684139" cy="56313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smtClean="0"/>
            <a:t>Četverogodišnje</a:t>
          </a:r>
          <a:endParaRPr lang="hr-HR" sz="1800" b="1" kern="1200" dirty="0"/>
        </a:p>
      </dsp:txBody>
      <dsp:txXfrm>
        <a:off x="2222102" y="933517"/>
        <a:ext cx="1651151" cy="530148"/>
      </dsp:txXfrm>
    </dsp:sp>
    <dsp:sp modelId="{694A3EFA-5543-4803-B128-CD5AD10086BF}">
      <dsp:nvSpPr>
        <dsp:cNvPr id="0" name=""/>
        <dsp:cNvSpPr/>
      </dsp:nvSpPr>
      <dsp:spPr>
        <a:xfrm>
          <a:off x="2374022" y="1480160"/>
          <a:ext cx="690723" cy="775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794"/>
              </a:lnTo>
              <a:lnTo>
                <a:pt x="690723" y="77579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173CD-29E0-4B25-98A1-764E051AE710}">
      <dsp:nvSpPr>
        <dsp:cNvPr id="0" name=""/>
        <dsp:cNvSpPr/>
      </dsp:nvSpPr>
      <dsp:spPr>
        <a:xfrm>
          <a:off x="3064745" y="1974386"/>
          <a:ext cx="1305747" cy="563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Tehničke</a:t>
          </a:r>
          <a:r>
            <a:rPr lang="hr-HR" sz="1200" b="1" kern="1200" dirty="0" smtClean="0"/>
            <a:t> </a:t>
          </a:r>
          <a:endParaRPr lang="hr-HR" sz="1200" b="1" kern="1200" dirty="0"/>
        </a:p>
      </dsp:txBody>
      <dsp:txXfrm>
        <a:off x="3081239" y="1990880"/>
        <a:ext cx="1272759" cy="530148"/>
      </dsp:txXfrm>
    </dsp:sp>
    <dsp:sp modelId="{4270C133-98F0-437A-8FBB-CC7CDBC9DEA1}">
      <dsp:nvSpPr>
        <dsp:cNvPr id="0" name=""/>
        <dsp:cNvSpPr/>
      </dsp:nvSpPr>
      <dsp:spPr>
        <a:xfrm>
          <a:off x="2374022" y="1480160"/>
          <a:ext cx="690723" cy="1479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715"/>
              </a:lnTo>
              <a:lnTo>
                <a:pt x="690723" y="147971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CA996-8C97-431E-8219-66B3E7564F01}">
      <dsp:nvSpPr>
        <dsp:cNvPr id="0" name=""/>
        <dsp:cNvSpPr/>
      </dsp:nvSpPr>
      <dsp:spPr>
        <a:xfrm>
          <a:off x="3064745" y="2678307"/>
          <a:ext cx="1305747" cy="563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smtClean="0"/>
            <a:t>Zdravstvene</a:t>
          </a:r>
          <a:r>
            <a:rPr lang="hr-HR" sz="1600" b="1" kern="1200" smtClean="0">
              <a:latin typeface="Times New Roman"/>
              <a:cs typeface="Times New Roman"/>
            </a:rPr>
            <a:t>*</a:t>
          </a:r>
          <a:endParaRPr lang="hr-HR" sz="1600" b="1" kern="1200" dirty="0"/>
        </a:p>
      </dsp:txBody>
      <dsp:txXfrm>
        <a:off x="3081239" y="2694801"/>
        <a:ext cx="1272759" cy="530148"/>
      </dsp:txXfrm>
    </dsp:sp>
    <dsp:sp modelId="{71021A05-FA7B-491D-BBB8-CC7C1B029743}">
      <dsp:nvSpPr>
        <dsp:cNvPr id="0" name=""/>
        <dsp:cNvSpPr/>
      </dsp:nvSpPr>
      <dsp:spPr>
        <a:xfrm>
          <a:off x="2374022" y="1480160"/>
          <a:ext cx="690723" cy="2231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1300"/>
              </a:lnTo>
              <a:lnTo>
                <a:pt x="690723" y="223130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2303CE-A555-44AA-8A47-2969EE78D7AE}">
      <dsp:nvSpPr>
        <dsp:cNvPr id="0" name=""/>
        <dsp:cNvSpPr/>
      </dsp:nvSpPr>
      <dsp:spPr>
        <a:xfrm>
          <a:off x="3064745" y="3429892"/>
          <a:ext cx="1305747" cy="563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Gospodarske</a:t>
          </a:r>
          <a:r>
            <a:rPr lang="hr-HR" sz="1200" b="1" kern="1200" dirty="0" smtClean="0"/>
            <a:t> </a:t>
          </a:r>
          <a:endParaRPr lang="hr-HR" sz="1200" b="1" kern="1200" dirty="0"/>
        </a:p>
      </dsp:txBody>
      <dsp:txXfrm>
        <a:off x="3081239" y="3446386"/>
        <a:ext cx="1272759" cy="530148"/>
      </dsp:txXfrm>
    </dsp:sp>
    <dsp:sp modelId="{C4E9F729-5D70-4B94-A594-C0B1BCE00E31}">
      <dsp:nvSpPr>
        <dsp:cNvPr id="0" name=""/>
        <dsp:cNvSpPr/>
      </dsp:nvSpPr>
      <dsp:spPr>
        <a:xfrm>
          <a:off x="2374022" y="1480160"/>
          <a:ext cx="690723" cy="2982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2885"/>
              </a:lnTo>
              <a:lnTo>
                <a:pt x="690723" y="298288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45E4A-3002-4871-A46E-255AA02FB960}">
      <dsp:nvSpPr>
        <dsp:cNvPr id="0" name=""/>
        <dsp:cNvSpPr/>
      </dsp:nvSpPr>
      <dsp:spPr>
        <a:xfrm>
          <a:off x="3064745" y="4181477"/>
          <a:ext cx="1366584" cy="563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Poljoprivredne</a:t>
          </a:r>
          <a:endParaRPr lang="hr-HR" sz="1600" b="1" kern="1200" dirty="0"/>
        </a:p>
      </dsp:txBody>
      <dsp:txXfrm>
        <a:off x="3081239" y="4197971"/>
        <a:ext cx="1333596" cy="530148"/>
      </dsp:txXfrm>
    </dsp:sp>
    <dsp:sp modelId="{8F07AF3A-E782-4CAC-B299-E9C750795926}">
      <dsp:nvSpPr>
        <dsp:cNvPr id="0" name=""/>
        <dsp:cNvSpPr/>
      </dsp:nvSpPr>
      <dsp:spPr>
        <a:xfrm>
          <a:off x="2374022" y="1480160"/>
          <a:ext cx="690723" cy="3734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4465"/>
              </a:lnTo>
              <a:lnTo>
                <a:pt x="690723" y="373446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C97628-4DC9-4CEC-928B-4818A6D94E73}">
      <dsp:nvSpPr>
        <dsp:cNvPr id="0" name=""/>
        <dsp:cNvSpPr/>
      </dsp:nvSpPr>
      <dsp:spPr>
        <a:xfrm>
          <a:off x="3064745" y="4933057"/>
          <a:ext cx="1292998" cy="563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Ostale</a:t>
          </a:r>
          <a:endParaRPr lang="hr-HR" sz="1600" b="1" kern="1200" dirty="0"/>
        </a:p>
      </dsp:txBody>
      <dsp:txXfrm>
        <a:off x="3081239" y="4949551"/>
        <a:ext cx="1260010" cy="530148"/>
      </dsp:txXfrm>
    </dsp:sp>
    <dsp:sp modelId="{29E7086E-0F53-4678-A281-2E3F3ACD97A9}">
      <dsp:nvSpPr>
        <dsp:cNvPr id="0" name=""/>
        <dsp:cNvSpPr/>
      </dsp:nvSpPr>
      <dsp:spPr>
        <a:xfrm>
          <a:off x="5161885" y="805944"/>
          <a:ext cx="1126273" cy="56313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Trogodišnje</a:t>
          </a:r>
          <a:endParaRPr lang="hr-HR" sz="1600" b="1" kern="1200" dirty="0"/>
        </a:p>
      </dsp:txBody>
      <dsp:txXfrm>
        <a:off x="5178379" y="822438"/>
        <a:ext cx="1093285" cy="530148"/>
      </dsp:txXfrm>
    </dsp:sp>
    <dsp:sp modelId="{F0584241-356E-4260-8DA7-2EC81A1BBA68}">
      <dsp:nvSpPr>
        <dsp:cNvPr id="0" name=""/>
        <dsp:cNvSpPr/>
      </dsp:nvSpPr>
      <dsp:spPr>
        <a:xfrm>
          <a:off x="5274513" y="1369081"/>
          <a:ext cx="236553" cy="917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7445"/>
              </a:lnTo>
              <a:lnTo>
                <a:pt x="236553" y="91744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EED4B-2D2C-47B5-9EEC-2C6C5B351D3A}">
      <dsp:nvSpPr>
        <dsp:cNvPr id="0" name=""/>
        <dsp:cNvSpPr/>
      </dsp:nvSpPr>
      <dsp:spPr>
        <a:xfrm>
          <a:off x="5511066" y="2004958"/>
          <a:ext cx="1268698" cy="563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smtClean="0"/>
            <a:t>Industrijske</a:t>
          </a:r>
          <a:endParaRPr lang="hr-HR" sz="1700" b="1" kern="1200" dirty="0"/>
        </a:p>
      </dsp:txBody>
      <dsp:txXfrm>
        <a:off x="5527560" y="2021452"/>
        <a:ext cx="1235710" cy="530148"/>
      </dsp:txXfrm>
    </dsp:sp>
    <dsp:sp modelId="{9F25B2A0-4DB2-4681-9CE9-6CF630246ECC}">
      <dsp:nvSpPr>
        <dsp:cNvPr id="0" name=""/>
        <dsp:cNvSpPr/>
      </dsp:nvSpPr>
      <dsp:spPr>
        <a:xfrm>
          <a:off x="5274513" y="1369081"/>
          <a:ext cx="288659" cy="1666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6834"/>
              </a:lnTo>
              <a:lnTo>
                <a:pt x="288659" y="166683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1AEBC-DB02-446F-9294-3513E89E76BB}">
      <dsp:nvSpPr>
        <dsp:cNvPr id="0" name=""/>
        <dsp:cNvSpPr/>
      </dsp:nvSpPr>
      <dsp:spPr>
        <a:xfrm>
          <a:off x="5563172" y="2754347"/>
          <a:ext cx="1212663" cy="563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smtClean="0"/>
            <a:t>Obrtničke</a:t>
          </a:r>
          <a:endParaRPr lang="hr-HR" sz="1700" b="1" kern="1200" dirty="0"/>
        </a:p>
      </dsp:txBody>
      <dsp:txXfrm>
        <a:off x="5579666" y="2770841"/>
        <a:ext cx="1179675" cy="530148"/>
      </dsp:txXfrm>
    </dsp:sp>
    <dsp:sp modelId="{6E3AAA0D-DC68-4745-B01A-744A1D0BAE94}">
      <dsp:nvSpPr>
        <dsp:cNvPr id="0" name=""/>
        <dsp:cNvSpPr/>
      </dsp:nvSpPr>
      <dsp:spPr>
        <a:xfrm>
          <a:off x="5274513" y="1369081"/>
          <a:ext cx="268746" cy="2416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218"/>
              </a:lnTo>
              <a:lnTo>
                <a:pt x="268746" y="2416218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6436B-9696-49AA-91D6-929EDAD9879D}">
      <dsp:nvSpPr>
        <dsp:cNvPr id="0" name=""/>
        <dsp:cNvSpPr/>
      </dsp:nvSpPr>
      <dsp:spPr>
        <a:xfrm>
          <a:off x="5543260" y="3503731"/>
          <a:ext cx="901019" cy="563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smtClean="0"/>
            <a:t>Ostale</a:t>
          </a:r>
          <a:endParaRPr lang="hr-HR" sz="1700" b="1" kern="1200" dirty="0"/>
        </a:p>
      </dsp:txBody>
      <dsp:txXfrm>
        <a:off x="5559754" y="3520225"/>
        <a:ext cx="868031" cy="530148"/>
      </dsp:txXfrm>
    </dsp:sp>
    <dsp:sp modelId="{EF984DB1-B1A1-495C-A997-1404B1E825F6}">
      <dsp:nvSpPr>
        <dsp:cNvPr id="0" name=""/>
        <dsp:cNvSpPr/>
      </dsp:nvSpPr>
      <dsp:spPr>
        <a:xfrm>
          <a:off x="7038095" y="506305"/>
          <a:ext cx="1126273" cy="56313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Umjetničke škole</a:t>
          </a:r>
          <a:endParaRPr lang="hr-HR" sz="1600" b="1" kern="1200" dirty="0"/>
        </a:p>
      </dsp:txBody>
      <dsp:txXfrm>
        <a:off x="7054589" y="522799"/>
        <a:ext cx="1093285" cy="530148"/>
      </dsp:txXfrm>
    </dsp:sp>
    <dsp:sp modelId="{B2DC08F6-8BB6-444B-96C7-EDEF21B3C0FA}">
      <dsp:nvSpPr>
        <dsp:cNvPr id="0" name=""/>
        <dsp:cNvSpPr/>
      </dsp:nvSpPr>
      <dsp:spPr>
        <a:xfrm>
          <a:off x="7150723" y="1069442"/>
          <a:ext cx="179113" cy="739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179"/>
              </a:lnTo>
              <a:lnTo>
                <a:pt x="179113" y="739179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DF815-DF72-4EEC-B6B6-6FA7047EE560}">
      <dsp:nvSpPr>
        <dsp:cNvPr id="0" name=""/>
        <dsp:cNvSpPr/>
      </dsp:nvSpPr>
      <dsp:spPr>
        <a:xfrm>
          <a:off x="7329836" y="1527052"/>
          <a:ext cx="1349159" cy="563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Likovna umjetnost i dizajn</a:t>
          </a:r>
          <a:endParaRPr lang="hr-HR" sz="1600" b="1" kern="1200" dirty="0"/>
        </a:p>
      </dsp:txBody>
      <dsp:txXfrm>
        <a:off x="7346330" y="1543546"/>
        <a:ext cx="1316171" cy="530148"/>
      </dsp:txXfrm>
    </dsp:sp>
    <dsp:sp modelId="{49550808-0071-40C3-9C4E-FAB8C8F5F738}">
      <dsp:nvSpPr>
        <dsp:cNvPr id="0" name=""/>
        <dsp:cNvSpPr/>
      </dsp:nvSpPr>
      <dsp:spPr>
        <a:xfrm>
          <a:off x="7150723" y="1069442"/>
          <a:ext cx="179113" cy="1655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408"/>
              </a:lnTo>
              <a:lnTo>
                <a:pt x="179113" y="1655408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68588-E61C-4FFB-AA90-347855923E23}">
      <dsp:nvSpPr>
        <dsp:cNvPr id="0" name=""/>
        <dsp:cNvSpPr/>
      </dsp:nvSpPr>
      <dsp:spPr>
        <a:xfrm>
          <a:off x="7329836" y="2443282"/>
          <a:ext cx="1366755" cy="563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smtClean="0"/>
            <a:t>Glazbena umjetnost</a:t>
          </a:r>
          <a:endParaRPr lang="hr-HR" sz="1700" b="1" kern="1200" dirty="0"/>
        </a:p>
      </dsp:txBody>
      <dsp:txXfrm>
        <a:off x="7346330" y="2459776"/>
        <a:ext cx="1333767" cy="530148"/>
      </dsp:txXfrm>
    </dsp:sp>
    <dsp:sp modelId="{C7793448-6408-449E-9FE7-BE6CA9B2255E}">
      <dsp:nvSpPr>
        <dsp:cNvPr id="0" name=""/>
        <dsp:cNvSpPr/>
      </dsp:nvSpPr>
      <dsp:spPr>
        <a:xfrm>
          <a:off x="7150723" y="1069442"/>
          <a:ext cx="179113" cy="2571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1638"/>
              </a:lnTo>
              <a:lnTo>
                <a:pt x="179113" y="2571638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B5776-CBF8-4849-A0D8-9FEE3AAE6219}">
      <dsp:nvSpPr>
        <dsp:cNvPr id="0" name=""/>
        <dsp:cNvSpPr/>
      </dsp:nvSpPr>
      <dsp:spPr>
        <a:xfrm>
          <a:off x="7329836" y="3359511"/>
          <a:ext cx="1350852" cy="563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smtClean="0"/>
            <a:t>Plesna umjetnost</a:t>
          </a:r>
          <a:endParaRPr lang="hr-HR" sz="1700" b="1" kern="1200" dirty="0"/>
        </a:p>
      </dsp:txBody>
      <dsp:txXfrm>
        <a:off x="7346330" y="3376005"/>
        <a:ext cx="1317864" cy="5301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7E02D-86AB-47C1-88D3-107C26B06AB4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Dodatni elementi vrednovanja</a:t>
          </a:r>
          <a:endParaRPr lang="hr-HR" sz="1800" kern="1200" dirty="0"/>
        </a:p>
      </dsp:txBody>
      <dsp:txXfrm>
        <a:off x="3210560" y="987551"/>
        <a:ext cx="1219200" cy="1016000"/>
      </dsp:txXfrm>
    </dsp:sp>
    <dsp:sp modelId="{5EB597B9-24E8-4252-9466-02D6CC895F35}">
      <dsp:nvSpPr>
        <dsp:cNvPr id="0" name=""/>
        <dsp:cNvSpPr/>
      </dsp:nvSpPr>
      <dsp:spPr>
        <a:xfrm>
          <a:off x="1341120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Poseban element vrednovanja</a:t>
          </a:r>
          <a:endParaRPr lang="hr-HR" sz="1800" kern="1200" dirty="0"/>
        </a:p>
      </dsp:txBody>
      <dsp:txXfrm>
        <a:off x="2153920" y="2600960"/>
        <a:ext cx="1828800" cy="894080"/>
      </dsp:txXfrm>
    </dsp:sp>
    <dsp:sp modelId="{7C8F6A81-E61E-4556-83F0-A9FE273D42CF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Zajednički elementi</a:t>
          </a:r>
          <a:endParaRPr lang="hr-HR" sz="1800" kern="1200" dirty="0"/>
        </a:p>
      </dsp:txBody>
      <dsp:txXfrm>
        <a:off x="1666240" y="987551"/>
        <a:ext cx="1219200" cy="1016000"/>
      </dsp:txXfrm>
    </dsp:sp>
    <dsp:sp modelId="{78383848-2A2C-42D9-A855-8B1C89E2EFEE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73901-1113-4E9E-98D7-22BB48AB5AD1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DB694-98FC-4A89-8DE8-9DD0A78B4B8D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302B7-379A-433D-B459-BE6BCCFEF761}">
      <dsp:nvSpPr>
        <dsp:cNvPr id="0" name=""/>
        <dsp:cNvSpPr/>
      </dsp:nvSpPr>
      <dsp:spPr>
        <a:xfrm>
          <a:off x="1593529" y="294872"/>
          <a:ext cx="3810663" cy="381066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Postignuti rezultati na natjecanjima znanja</a:t>
          </a:r>
          <a:endParaRPr lang="hr-HR" sz="1700" kern="1200" dirty="0"/>
        </a:p>
      </dsp:txBody>
      <dsp:txXfrm>
        <a:off x="3601840" y="1102370"/>
        <a:ext cx="1360951" cy="1134126"/>
      </dsp:txXfrm>
    </dsp:sp>
    <dsp:sp modelId="{99ED2479-BB24-427D-B803-790061DA08EC}">
      <dsp:nvSpPr>
        <dsp:cNvPr id="0" name=""/>
        <dsp:cNvSpPr/>
      </dsp:nvSpPr>
      <dsp:spPr>
        <a:xfrm>
          <a:off x="1515048" y="430967"/>
          <a:ext cx="3810663" cy="381066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Postignuti rezultati na natjecanjima školskih sportskih društava</a:t>
          </a:r>
          <a:endParaRPr lang="hr-HR" sz="1700" kern="1200" dirty="0"/>
        </a:p>
      </dsp:txBody>
      <dsp:txXfrm>
        <a:off x="2422349" y="2903362"/>
        <a:ext cx="2041426" cy="998030"/>
      </dsp:txXfrm>
    </dsp:sp>
    <dsp:sp modelId="{E172C28B-BB21-48E9-B325-37C454DD6DEB}">
      <dsp:nvSpPr>
        <dsp:cNvPr id="0" name=""/>
        <dsp:cNvSpPr/>
      </dsp:nvSpPr>
      <dsp:spPr>
        <a:xfrm>
          <a:off x="1436566" y="294872"/>
          <a:ext cx="3810663" cy="381066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Provjera (ispitivanje) posebnih vještina i sposobnosti</a:t>
          </a:r>
          <a:endParaRPr lang="hr-HR" sz="1700" kern="1200" dirty="0"/>
        </a:p>
      </dsp:txBody>
      <dsp:txXfrm>
        <a:off x="1877968" y="1102370"/>
        <a:ext cx="1360951" cy="1134126"/>
      </dsp:txXfrm>
    </dsp:sp>
    <dsp:sp modelId="{0C94C4E9-6FF0-41ED-AADA-6C0313556823}">
      <dsp:nvSpPr>
        <dsp:cNvPr id="0" name=""/>
        <dsp:cNvSpPr/>
      </dsp:nvSpPr>
      <dsp:spPr>
        <a:xfrm>
          <a:off x="1357946" y="58974"/>
          <a:ext cx="4282459" cy="428245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6DA81-E5F2-4FA0-8F9A-043A853ADC68}">
      <dsp:nvSpPr>
        <dsp:cNvPr id="0" name=""/>
        <dsp:cNvSpPr/>
      </dsp:nvSpPr>
      <dsp:spPr>
        <a:xfrm>
          <a:off x="1279150" y="194828"/>
          <a:ext cx="4282459" cy="428245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E425C-3071-4FBD-AA87-F454573C9E87}">
      <dsp:nvSpPr>
        <dsp:cNvPr id="0" name=""/>
        <dsp:cNvSpPr/>
      </dsp:nvSpPr>
      <dsp:spPr>
        <a:xfrm>
          <a:off x="1200354" y="58974"/>
          <a:ext cx="4282459" cy="428245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236F4-74CE-4DD0-B571-B0DB29E90431}">
      <dsp:nvSpPr>
        <dsp:cNvPr id="0" name=""/>
        <dsp:cNvSpPr/>
      </dsp:nvSpPr>
      <dsp:spPr>
        <a:xfrm>
          <a:off x="2241290" y="324814"/>
          <a:ext cx="4197607" cy="419760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Upis kandidata sa zdravstvenim teškoćama</a:t>
          </a:r>
          <a:endParaRPr lang="hr-HR" sz="1600" kern="1200" dirty="0"/>
        </a:p>
      </dsp:txBody>
      <dsp:txXfrm>
        <a:off x="4453530" y="1214307"/>
        <a:ext cx="1499145" cy="1249288"/>
      </dsp:txXfrm>
    </dsp:sp>
    <dsp:sp modelId="{554804BE-5EDD-4F0B-AE2E-0833BF0DA847}">
      <dsp:nvSpPr>
        <dsp:cNvPr id="0" name=""/>
        <dsp:cNvSpPr/>
      </dsp:nvSpPr>
      <dsp:spPr>
        <a:xfrm>
          <a:off x="2154840" y="474729"/>
          <a:ext cx="4197607" cy="419760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+mn-lt"/>
            </a:rPr>
            <a:t>Upis</a:t>
          </a:r>
          <a:r>
            <a:rPr lang="en-US" sz="1400" kern="1200" dirty="0" smtClean="0">
              <a:latin typeface="+mn-lt"/>
            </a:rPr>
            <a:t> </a:t>
          </a:r>
          <a:r>
            <a:rPr lang="en-US" sz="1400" kern="1200" dirty="0" err="1" smtClean="0">
              <a:latin typeface="+mn-lt"/>
            </a:rPr>
            <a:t>kandidata</a:t>
          </a:r>
          <a:r>
            <a:rPr lang="en-US" sz="1400" kern="1200" dirty="0" smtClean="0">
              <a:latin typeface="+mn-lt"/>
            </a:rPr>
            <a:t> </a:t>
          </a:r>
          <a:r>
            <a:rPr lang="en-US" sz="1400" kern="1200" dirty="0" err="1" smtClean="0">
              <a:latin typeface="+mn-lt"/>
            </a:rPr>
            <a:t>koji</a:t>
          </a:r>
          <a:r>
            <a:rPr lang="en-US" sz="1400" kern="1200" dirty="0" smtClean="0">
              <a:latin typeface="+mn-lt"/>
            </a:rPr>
            <a:t> </a:t>
          </a:r>
          <a:r>
            <a:rPr lang="en-US" sz="1400" kern="1200" dirty="0" err="1" smtClean="0">
              <a:latin typeface="+mn-lt"/>
            </a:rPr>
            <a:t>žive</a:t>
          </a:r>
          <a:r>
            <a:rPr lang="en-US" sz="1400" kern="1200" dirty="0" smtClean="0">
              <a:latin typeface="+mn-lt"/>
            </a:rPr>
            <a:t> </a:t>
          </a:r>
          <a:r>
            <a:rPr lang="hr-HR" sz="1400" kern="1200" dirty="0" smtClean="0">
              <a:latin typeface="+mn-lt"/>
            </a:rPr>
            <a:t>u </a:t>
          </a:r>
          <a:r>
            <a:rPr lang="en-US" sz="1400" kern="1200" dirty="0" err="1" smtClean="0">
              <a:latin typeface="+mn-lt"/>
            </a:rPr>
            <a:t>otežanim</a:t>
          </a:r>
          <a:r>
            <a:rPr lang="en-US" sz="1400" kern="1200" dirty="0" smtClean="0">
              <a:latin typeface="+mn-lt"/>
            </a:rPr>
            <a:t> </a:t>
          </a:r>
          <a:r>
            <a:rPr lang="en-US" sz="1400" kern="1200" dirty="0" err="1" smtClean="0">
              <a:latin typeface="+mn-lt"/>
            </a:rPr>
            <a:t>uvjetima</a:t>
          </a:r>
          <a:r>
            <a:rPr lang="en-US" sz="1400" kern="1200" dirty="0" smtClean="0">
              <a:latin typeface="+mn-lt"/>
            </a:rPr>
            <a:t> </a:t>
          </a:r>
          <a:r>
            <a:rPr lang="en-US" sz="1400" kern="1200" dirty="0" err="1" smtClean="0">
              <a:latin typeface="+mn-lt"/>
            </a:rPr>
            <a:t>obrazovanja</a:t>
          </a:r>
          <a:r>
            <a:rPr lang="en-US" sz="1400" kern="1200" dirty="0" smtClean="0">
              <a:latin typeface="+mn-lt"/>
            </a:rPr>
            <a:t> </a:t>
          </a:r>
          <a:r>
            <a:rPr lang="en-US" sz="1400" kern="1200" dirty="0" err="1" smtClean="0">
              <a:latin typeface="+mn-lt"/>
            </a:rPr>
            <a:t>uzrokovanim</a:t>
          </a:r>
          <a:r>
            <a:rPr lang="en-US" sz="1400" kern="1200" dirty="0" smtClean="0">
              <a:latin typeface="+mn-lt"/>
            </a:rPr>
            <a:t> </a:t>
          </a:r>
          <a:r>
            <a:rPr lang="en-US" sz="1400" kern="1200" dirty="0" err="1" smtClean="0">
              <a:latin typeface="+mn-lt"/>
            </a:rPr>
            <a:t>nepovoljnim</a:t>
          </a:r>
          <a:r>
            <a:rPr lang="en-US" sz="1400" kern="1200" dirty="0" smtClean="0">
              <a:latin typeface="+mn-lt"/>
            </a:rPr>
            <a:t> </a:t>
          </a:r>
          <a:r>
            <a:rPr lang="en-US" sz="1400" kern="1200" dirty="0" err="1" smtClean="0">
              <a:latin typeface="+mn-lt"/>
            </a:rPr>
            <a:t>ekonomskim</a:t>
          </a:r>
          <a:r>
            <a:rPr lang="en-US" sz="1400" kern="1200" dirty="0" smtClean="0">
              <a:latin typeface="+mn-lt"/>
            </a:rPr>
            <a:t>, </a:t>
          </a:r>
          <a:r>
            <a:rPr lang="en-US" sz="1400" kern="1200" dirty="0" err="1" smtClean="0">
              <a:latin typeface="+mn-lt"/>
            </a:rPr>
            <a:t>socijalnim</a:t>
          </a:r>
          <a:r>
            <a:rPr lang="en-US" sz="1400" kern="1200" dirty="0" smtClean="0">
              <a:latin typeface="+mn-lt"/>
            </a:rPr>
            <a:t> </a:t>
          </a:r>
          <a:r>
            <a:rPr lang="en-US" sz="1400" kern="1200" dirty="0" err="1" smtClean="0">
              <a:latin typeface="+mn-lt"/>
            </a:rPr>
            <a:t>te</a:t>
          </a:r>
          <a:r>
            <a:rPr lang="en-US" sz="1400" kern="1200" dirty="0" smtClean="0">
              <a:latin typeface="+mn-lt"/>
            </a:rPr>
            <a:t> </a:t>
          </a:r>
          <a:r>
            <a:rPr lang="en-US" sz="1400" kern="1200" dirty="0" err="1" smtClean="0">
              <a:latin typeface="+mn-lt"/>
            </a:rPr>
            <a:t>odgojnim</a:t>
          </a:r>
          <a:r>
            <a:rPr lang="en-US" sz="1400" kern="1200" dirty="0" smtClean="0">
              <a:latin typeface="+mn-lt"/>
            </a:rPr>
            <a:t> </a:t>
          </a:r>
          <a:r>
            <a:rPr lang="en-US" sz="1400" kern="1200" dirty="0" err="1" smtClean="0">
              <a:latin typeface="+mn-lt"/>
            </a:rPr>
            <a:t>čimbenicima</a:t>
          </a:r>
          <a:endParaRPr lang="hr-HR" sz="1400" kern="1200" dirty="0">
            <a:latin typeface="+mn-lt"/>
          </a:endParaRPr>
        </a:p>
      </dsp:txBody>
      <dsp:txXfrm>
        <a:off x="3154270" y="3198177"/>
        <a:ext cx="2248718" cy="1099373"/>
      </dsp:txXfrm>
    </dsp:sp>
    <dsp:sp modelId="{AD5C733E-C719-43D9-83D3-E5E58AE20E0C}">
      <dsp:nvSpPr>
        <dsp:cNvPr id="0" name=""/>
        <dsp:cNvSpPr/>
      </dsp:nvSpPr>
      <dsp:spPr>
        <a:xfrm>
          <a:off x="2068389" y="324814"/>
          <a:ext cx="4197607" cy="4197607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Upis kandidata s teškoćama u razvoju</a:t>
          </a:r>
          <a:endParaRPr lang="hr-HR" sz="1600" kern="1200" dirty="0"/>
        </a:p>
      </dsp:txBody>
      <dsp:txXfrm>
        <a:off x="2554612" y="1214307"/>
        <a:ext cx="1499145" cy="1249288"/>
      </dsp:txXfrm>
    </dsp:sp>
    <dsp:sp modelId="{0729A012-04D5-47DE-808F-5C5342BF1971}">
      <dsp:nvSpPr>
        <dsp:cNvPr id="0" name=""/>
        <dsp:cNvSpPr/>
      </dsp:nvSpPr>
      <dsp:spPr>
        <a:xfrm>
          <a:off x="1981785" y="64962"/>
          <a:ext cx="4717311" cy="471731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F4FC0-8D28-43D0-8E5E-4DAAF69D404F}">
      <dsp:nvSpPr>
        <dsp:cNvPr id="0" name=""/>
        <dsp:cNvSpPr/>
      </dsp:nvSpPr>
      <dsp:spPr>
        <a:xfrm>
          <a:off x="1894988" y="214612"/>
          <a:ext cx="4717311" cy="471731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B7A03-E0A3-4EB7-9B4D-B1388444FDBD}">
      <dsp:nvSpPr>
        <dsp:cNvPr id="0" name=""/>
        <dsp:cNvSpPr/>
      </dsp:nvSpPr>
      <dsp:spPr>
        <a:xfrm>
          <a:off x="1808191" y="64962"/>
          <a:ext cx="4717311" cy="471731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878D72-AC8C-4296-8F7C-C91C3A3225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B481B-635E-4BE5-BF16-1F6FCE848A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8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41E836-9365-4308-AA3B-1AB3A50BCA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BA98F-1848-40FA-8D4F-7CBA8A4ED3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2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CFEDD-25A9-4B62-AA63-D5563D7A88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A6041-961E-47CD-92D6-190400FB60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878D72-AC8C-4296-8F7C-C91C3A3225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B481B-635E-4BE5-BF16-1F6FCE848A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39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3AC8B-6952-47EF-B8CF-99DDA029C9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854CF-95E8-44E3-B275-0EE4373E92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27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D68249-1939-4EA5-8628-B996CC53C8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A7C4C-D1CF-442D-8726-146DF2BD45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596A62-A759-49C6-9FAC-2BFAD8881C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B5E23-D94D-47E3-B659-14FFB367E3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62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DF4D37-A0E3-4CB3-8A40-C07A637741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A7FCA-0907-4F30-AA6E-B96097608D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84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0314DF-2AAE-4D82-A8C4-3FF0CCCA22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1B481-AF13-4FEA-9DDB-A1C05ACD94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31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9DE34-497D-4FDB-9954-3FB04C5362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A4990-781F-4C7D-A05E-71DC3424F6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88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5A354-4080-4688-B629-97EC0A3027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D921F-717C-4388-895A-C03B4009F9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3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3AC8B-6952-47EF-B8CF-99DDA029C9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854CF-95E8-44E3-B275-0EE4373E92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54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3B4BD-0973-4063-BD73-51A709D1F1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6328B-5A2A-4767-9936-C9200D94E4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73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41E836-9365-4308-AA3B-1AB3A50BCA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BA98F-1848-40FA-8D4F-7CBA8A4ED3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24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CFEDD-25A9-4B62-AA63-D5563D7A88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A6041-961E-47CD-92D6-190400FB60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52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878D72-AC8C-4296-8F7C-C91C3A3225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B481B-635E-4BE5-BF16-1F6FCE848A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36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3AC8B-6952-47EF-B8CF-99DDA029C9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854CF-95E8-44E3-B275-0EE4373E92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25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D68249-1939-4EA5-8628-B996CC53C8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A7C4C-D1CF-442D-8726-146DF2BD45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25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596A62-A759-49C6-9FAC-2BFAD8881C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B5E23-D94D-47E3-B659-14FFB367E3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71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DF4D37-A0E3-4CB3-8A40-C07A637741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A7FCA-0907-4F30-AA6E-B96097608D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72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0314DF-2AAE-4D82-A8C4-3FF0CCCA22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1B481-AF13-4FEA-9DDB-A1C05ACD94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36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9DE34-497D-4FDB-9954-3FB04C5362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A4990-781F-4C7D-A05E-71DC3424F6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8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D68249-1939-4EA5-8628-B996CC53C8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A7C4C-D1CF-442D-8726-146DF2BD45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244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5A354-4080-4688-B629-97EC0A3027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D921F-717C-4388-895A-C03B4009F9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59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3B4BD-0973-4063-BD73-51A709D1F1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6328B-5A2A-4767-9936-C9200D94E4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87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41E836-9365-4308-AA3B-1AB3A50BCA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BA98F-1848-40FA-8D4F-7CBA8A4ED3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54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CFEDD-25A9-4B62-AA63-D5563D7A88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A6041-961E-47CD-92D6-190400FB60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16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878D72-AC8C-4296-8F7C-C91C3A3225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B481B-635E-4BE5-BF16-1F6FCE848A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79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3AC8B-6952-47EF-B8CF-99DDA029C9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854CF-95E8-44E3-B275-0EE4373E92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34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D68249-1939-4EA5-8628-B996CC53C8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A7C4C-D1CF-442D-8726-146DF2BD45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10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596A62-A759-49C6-9FAC-2BFAD8881C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B5E23-D94D-47E3-B659-14FFB367E3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892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DF4D37-A0E3-4CB3-8A40-C07A637741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A7FCA-0907-4F30-AA6E-B96097608D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797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0314DF-2AAE-4D82-A8C4-3FF0CCCA22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1B481-AF13-4FEA-9DDB-A1C05ACD94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9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596A62-A759-49C6-9FAC-2BFAD8881C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B5E23-D94D-47E3-B659-14FFB367E3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701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9DE34-497D-4FDB-9954-3FB04C5362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A4990-781F-4C7D-A05E-71DC3424F6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4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5A354-4080-4688-B629-97EC0A3027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D921F-717C-4388-895A-C03B4009F9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166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3B4BD-0973-4063-BD73-51A709D1F1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6328B-5A2A-4767-9936-C9200D94E4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339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41E836-9365-4308-AA3B-1AB3A50BCA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BA98F-1848-40FA-8D4F-7CBA8A4ED3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130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CFEDD-25A9-4B62-AA63-D5563D7A88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A6041-961E-47CD-92D6-190400FB60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487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ED04E5E-C05B-4D24-9029-EA5EBF6CD538}" type="slidenum">
              <a:rPr lang="hr-H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F911D73-1A69-48F0-9643-BBBCA0017754}" type="slidenum">
              <a:rPr lang="hr-H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7" name="Pravokut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CE0F07-FCCD-4AA3-8638-764D6DBD1CE7}" type="slidenum">
              <a:rPr lang="hr-H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11823A3F-19DC-46EB-8B28-D102C61B49D7}" type="slidenum">
              <a:rPr lang="hr-H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12" name="Rezervirano mjesto podnožj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12" name="Rezervirano mjesto broja slajd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2FE2A035-019E-4204-B53C-24870E9D611D}" type="slidenum">
              <a:rPr lang="hr-H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16" name="Rezervirano mjesto teksta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5" name="Rezervirano mjesto teksta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DF4D37-A0E3-4CB3-8A40-C07A637741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A7FCA-0907-4F30-AA6E-B96097608D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884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4751C01-C1D8-4D31-8489-DADA2D5C5805}" type="slidenum">
              <a:rPr lang="hr-H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8973E4F-9F11-4DAD-80ED-CB3FFDFED2CB}" type="slidenum">
              <a:rPr lang="hr-H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B5932A0-7A12-41C9-A796-4A2DA2BFBDAF}" type="slidenum">
              <a:rPr lang="hr-H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Pravokut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1" name="Pravokut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6013273E-2118-4DA5-8940-DCF7821F6E0A}" type="slidenum">
              <a:rPr lang="hr-H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791F0-F015-45B0-B072-D9D455BDB9FE}" type="slidenum">
              <a:rPr lang="hr-H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Pravokut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783939EE-8D3C-4251-9922-F49525C73670}" type="slidenum">
              <a:rPr lang="hr-H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slov i tabl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ablic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r-H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BABAB-A888-47EB-A5B9-1D6CB24C4187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025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0314DF-2AAE-4D82-A8C4-3FF0CCCA22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1B481-AF13-4FEA-9DDB-A1C05ACD94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3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9DE34-497D-4FDB-9954-3FB04C5362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A4990-781F-4C7D-A05E-71DC3424F6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9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5A354-4080-4688-B629-97EC0A3027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D921F-717C-4388-895A-C03B4009F9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5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3B4BD-0973-4063-BD73-51A709D1F1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6328B-5A2A-4767-9936-C9200D94E4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8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699480-57B4-4A93-ABE8-9904F83C131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0A2F1D-59A8-4B19-A692-FD12BCDAB94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03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699480-57B4-4A93-ABE8-9904F83C131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0A2F1D-59A8-4B19-A692-FD12BCDAB94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15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699480-57B4-4A93-ABE8-9904F83C131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0A2F1D-59A8-4B19-A692-FD12BCDAB94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15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699480-57B4-4A93-ABE8-9904F83C131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5/15/2015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0A2F1D-59A8-4B19-A692-FD12BCDAB94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27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Pravokut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140FD4-A74B-422A-8E94-F13F53638AB0}" type="slidenum">
              <a:rPr lang="hr-H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po.hr/" TargetMode="Externa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mrav.ffzg.hr/zanimanja" TargetMode="External"/><Relationship Id="rId2" Type="http://schemas.openxmlformats.org/officeDocument/2006/relationships/hyperlink" Target="http://www.cisok.hr/" TargetMode="Externa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3.png"/><Relationship Id="rId4" Type="http://schemas.openxmlformats.org/officeDocument/2006/relationships/hyperlink" Target="http://www.skole.hr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rav.ffzg.hr/zanimanja/upitnik/upitnik.ht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640960" cy="1228998"/>
          </a:xfrm>
        </p:spPr>
        <p:txBody>
          <a:bodyPr>
            <a:noAutofit/>
          </a:bodyPr>
          <a:lstStyle/>
          <a:p>
            <a:pPr algn="ctr"/>
            <a:r>
              <a:rPr lang="hr-HR" sz="5400" b="1" dirty="0" smtClean="0">
                <a:latin typeface="Bookman Old Style" panose="02050604050505020204" pitchFamily="18" charset="0"/>
              </a:rPr>
              <a:t>Upisi u srednje škole 2015. /2016. </a:t>
            </a:r>
            <a:endParaRPr lang="hr-HR" sz="5400" b="1" dirty="0">
              <a:latin typeface="Bookman Old Style" panose="02050604050505020204" pitchFamily="18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933056"/>
            <a:ext cx="3419475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niOkvir 2"/>
          <p:cNvSpPr txBox="1"/>
          <p:nvPr/>
        </p:nvSpPr>
        <p:spPr>
          <a:xfrm>
            <a:off x="4644008" y="83671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Pripremila: pedagoginja Vesna Grubić, prof</a:t>
            </a:r>
            <a:r>
              <a:rPr lang="hr-H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175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Posebna mjerila i postupci za upis kandidata</a:t>
            </a:r>
            <a:endParaRPr lang="hr-HR" sz="36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8153400" cy="4495800"/>
          </a:xfrm>
        </p:spPr>
        <p:txBody>
          <a:bodyPr/>
          <a:lstStyle/>
          <a:p>
            <a:r>
              <a:rPr lang="pl-PL" sz="2400" b="1" dirty="0">
                <a:latin typeface="Bookman Old Style" panose="02050604050505020204" pitchFamily="18" charset="0"/>
              </a:rPr>
              <a:t>Upis u programe obrazovanja za stjecanje strukovne kvalifikacije u trajanju do tri </a:t>
            </a:r>
            <a:r>
              <a:rPr lang="pl-PL" sz="2400" b="1" dirty="0" smtClean="0">
                <a:latin typeface="Bookman Old Style" panose="02050604050505020204" pitchFamily="18" charset="0"/>
              </a:rPr>
              <a:t>godine:</a:t>
            </a:r>
            <a:endParaRPr lang="hr-HR" sz="2000" dirty="0">
              <a:latin typeface="Bookman Old Style" panose="02050604050505020204" pitchFamily="18" charset="0"/>
            </a:endParaRPr>
          </a:p>
          <a:p>
            <a:pPr>
              <a:buFontTx/>
              <a:buChar char="-"/>
            </a:pPr>
            <a:r>
              <a:rPr lang="hr-HR" sz="2000" dirty="0" smtClean="0">
                <a:latin typeface="Bookman Old Style" panose="02050604050505020204" pitchFamily="18" charset="0"/>
              </a:rPr>
              <a:t>na temelju zajedničkog</a:t>
            </a:r>
            <a:r>
              <a:rPr lang="hr-HR" sz="2000" dirty="0">
                <a:latin typeface="Bookman Old Style" panose="02050604050505020204" pitchFamily="18" charset="0"/>
              </a:rPr>
              <a:t>, dodatnog i posebnog elementa </a:t>
            </a:r>
            <a:r>
              <a:rPr lang="hr-HR" sz="2000" dirty="0" smtClean="0">
                <a:latin typeface="Bookman Old Style" panose="02050604050505020204" pitchFamily="18" charset="0"/>
              </a:rPr>
              <a:t>vrednovanja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Bookman Old Style" panose="02050604050505020204" pitchFamily="18" charset="0"/>
              </a:rPr>
              <a:t>na osnovu zdravstvene </a:t>
            </a:r>
            <a:r>
              <a:rPr lang="hr-HR" sz="2000" dirty="0">
                <a:latin typeface="Bookman Old Style" panose="02050604050505020204" pitchFamily="18" charset="0"/>
              </a:rPr>
              <a:t>sposobnosti kandidata za odabrano zanimanje (</a:t>
            </a:r>
            <a:r>
              <a:rPr lang="hr-HR" sz="2000" b="1" dirty="0">
                <a:latin typeface="Bookman Old Style" panose="02050604050505020204" pitchFamily="18" charset="0"/>
              </a:rPr>
              <a:t>liječnička svjedodžba medicine rada</a:t>
            </a:r>
            <a:r>
              <a:rPr lang="hr-HR" sz="2000" dirty="0">
                <a:latin typeface="Bookman Old Style" panose="02050604050505020204" pitchFamily="18" charset="0"/>
              </a:rPr>
              <a:t>)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010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Posebna mjerila i postupci za upis kandidata</a:t>
            </a:r>
            <a:endParaRPr lang="hr-HR" sz="36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8153400" cy="4495800"/>
          </a:xfrm>
        </p:spPr>
        <p:txBody>
          <a:bodyPr/>
          <a:lstStyle/>
          <a:p>
            <a:r>
              <a:rPr lang="hr-HR" sz="2400" b="1" dirty="0">
                <a:latin typeface="Bookman Old Style" panose="02050604050505020204" pitchFamily="18" charset="0"/>
              </a:rPr>
              <a:t>U</a:t>
            </a:r>
            <a:r>
              <a:rPr lang="hr-HR" sz="2400" b="1" dirty="0" smtClean="0">
                <a:latin typeface="Bookman Old Style" panose="02050604050505020204" pitchFamily="18" charset="0"/>
              </a:rPr>
              <a:t>pis u programe </a:t>
            </a:r>
            <a:r>
              <a:rPr lang="hr-HR" sz="2400" b="1" dirty="0">
                <a:latin typeface="Bookman Old Style" panose="02050604050505020204" pitchFamily="18" charset="0"/>
              </a:rPr>
              <a:t>obrazovanja za vezane </a:t>
            </a:r>
            <a:r>
              <a:rPr lang="hr-HR" sz="2400" b="1" dirty="0" smtClean="0">
                <a:latin typeface="Bookman Old Style" panose="02050604050505020204" pitchFamily="18" charset="0"/>
              </a:rPr>
              <a:t>obrte utvrđuje se na temelju:</a:t>
            </a:r>
            <a:endParaRPr lang="hr-HR" sz="2400" b="1" dirty="0">
              <a:latin typeface="Bookman Old Style" panose="02050604050505020204" pitchFamily="18" charset="0"/>
            </a:endParaRPr>
          </a:p>
          <a:p>
            <a:pPr>
              <a:buFontTx/>
              <a:buChar char="-"/>
            </a:pPr>
            <a:r>
              <a:rPr lang="hr-HR" sz="2000" dirty="0" smtClean="0">
                <a:latin typeface="Bookman Old Style" panose="02050604050505020204" pitchFamily="18" charset="0"/>
              </a:rPr>
              <a:t>zajedničkog</a:t>
            </a:r>
            <a:r>
              <a:rPr lang="hr-HR" sz="2000" dirty="0">
                <a:latin typeface="Bookman Old Style" panose="02050604050505020204" pitchFamily="18" charset="0"/>
              </a:rPr>
              <a:t>, dodatnog i posebnog elementa vrednovanja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Bookman Old Style" panose="02050604050505020204" pitchFamily="18" charset="0"/>
              </a:rPr>
              <a:t>zdravstvene </a:t>
            </a:r>
            <a:r>
              <a:rPr lang="hr-HR" sz="2000" dirty="0">
                <a:latin typeface="Bookman Old Style" panose="02050604050505020204" pitchFamily="18" charset="0"/>
              </a:rPr>
              <a:t>sposobnosti kandidata za odabrano zanimanje </a:t>
            </a:r>
            <a:r>
              <a:rPr lang="hr-HR" sz="2000" dirty="0" smtClean="0">
                <a:latin typeface="Bookman Old Style" panose="02050604050505020204" pitchFamily="18" charset="0"/>
              </a:rPr>
              <a:t>(</a:t>
            </a:r>
            <a:r>
              <a:rPr lang="hr-HR" sz="2000" b="1" dirty="0" smtClean="0">
                <a:latin typeface="Bookman Old Style" panose="02050604050505020204" pitchFamily="18" charset="0"/>
              </a:rPr>
              <a:t>liječnička svjedodžba medicine rada</a:t>
            </a:r>
            <a:r>
              <a:rPr lang="hr-HR" sz="2000" dirty="0" smtClean="0">
                <a:latin typeface="Bookman Old Style" panose="020506040505050202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Bookman Old Style" panose="02050604050505020204" pitchFamily="18" charset="0"/>
              </a:rPr>
              <a:t>sklopljenog </a:t>
            </a:r>
            <a:r>
              <a:rPr lang="hr-HR" sz="2000" b="1" dirty="0" smtClean="0">
                <a:latin typeface="Bookman Old Style" panose="02050604050505020204" pitchFamily="18" charset="0"/>
              </a:rPr>
              <a:t>ugovora o naukovanju </a:t>
            </a:r>
            <a:r>
              <a:rPr lang="hr-HR" sz="2000" dirty="0" smtClean="0">
                <a:latin typeface="Bookman Old Style" panose="02050604050505020204" pitchFamily="18" charset="0"/>
              </a:rPr>
              <a:t>od strane licenciranog obrtnika ili pravne osobe (popis obrtnika bit će dostupan na stranicama ministarstva za obrt – </a:t>
            </a:r>
            <a:r>
              <a:rPr lang="hr-HR" sz="20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hlinkClick r:id="rId2"/>
              </a:rPr>
              <a:t>www.minpo.hr</a:t>
            </a:r>
            <a:r>
              <a:rPr lang="hr-HR" sz="2000" dirty="0" smtClean="0">
                <a:latin typeface="Bookman Old Style" panose="02050604050505020204" pitchFamily="18" charset="0"/>
              </a:rPr>
              <a:t> )</a:t>
            </a:r>
            <a:endParaRPr lang="hr-HR" sz="2000" dirty="0">
              <a:latin typeface="Bookman Old Style" panose="020506040505050202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451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zervirano mjesto sadržaja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95535078"/>
              </p:ext>
            </p:extLst>
          </p:nvPr>
        </p:nvGraphicFramePr>
        <p:xfrm>
          <a:off x="1259632" y="1772816"/>
          <a:ext cx="68407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niOkvir 3"/>
          <p:cNvSpPr txBox="1"/>
          <p:nvPr/>
        </p:nvSpPr>
        <p:spPr>
          <a:xfrm>
            <a:off x="755576" y="62068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Dodatni elementi vrednovanja</a:t>
            </a:r>
            <a:endParaRPr lang="hr-HR" sz="28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20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88" y="4551913"/>
            <a:ext cx="4151796" cy="2306087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23528" y="116632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endParaRPr lang="hr-HR" b="1" dirty="0" smtClean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Dodatni elementi vrednovanja</a:t>
            </a:r>
          </a:p>
          <a:p>
            <a:pPr marL="0" indent="0" algn="ctr">
              <a:buNone/>
            </a:pPr>
            <a:endParaRPr lang="hr-HR" b="1" dirty="0" smtClean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hr-HR" dirty="0" smtClean="0">
                <a:latin typeface="Bookman Old Style" panose="02050604050505020204" pitchFamily="18" charset="0"/>
              </a:rPr>
              <a:t>sposobnosti umjetničkog izražavanja i kreativnost</a:t>
            </a:r>
          </a:p>
          <a:p>
            <a:r>
              <a:rPr lang="hr-HR" dirty="0">
                <a:latin typeface="Bookman Old Style" panose="02050604050505020204" pitchFamily="18" charset="0"/>
              </a:rPr>
              <a:t>r</a:t>
            </a:r>
            <a:r>
              <a:rPr lang="hr-HR" dirty="0" smtClean="0">
                <a:latin typeface="Bookman Old Style" panose="02050604050505020204" pitchFamily="18" charset="0"/>
              </a:rPr>
              <a:t>ezultati državnih i međunarodnih natjecanja u </a:t>
            </a:r>
            <a:r>
              <a:rPr lang="hr-HR" dirty="0" smtClean="0">
                <a:latin typeface="Bookman Old Style" panose="02050604050505020204" pitchFamily="18" charset="0"/>
              </a:rPr>
              <a:t>znanju </a:t>
            </a:r>
            <a:r>
              <a:rPr lang="hr-HR" dirty="0" smtClean="0">
                <a:latin typeface="Bookman Old Style" panose="02050604050505020204" pitchFamily="18" charset="0"/>
              </a:rPr>
              <a:t>iz predmeta posebno značajnih za upis</a:t>
            </a:r>
          </a:p>
          <a:p>
            <a:r>
              <a:rPr lang="hr-HR" dirty="0">
                <a:latin typeface="Bookman Old Style" panose="02050604050505020204" pitchFamily="18" charset="0"/>
              </a:rPr>
              <a:t>r</a:t>
            </a:r>
            <a:r>
              <a:rPr lang="hr-HR" dirty="0" smtClean="0">
                <a:latin typeface="Bookman Old Style" panose="02050604050505020204" pitchFamily="18" charset="0"/>
              </a:rPr>
              <a:t>ezultati natjecanja školskih sportskih društava za osnovne škole</a:t>
            </a:r>
          </a:p>
          <a:p>
            <a:r>
              <a:rPr lang="hr-HR" dirty="0">
                <a:latin typeface="Bookman Old Style" panose="02050604050505020204" pitchFamily="18" charset="0"/>
              </a:rPr>
              <a:t>k</a:t>
            </a:r>
            <a:r>
              <a:rPr lang="hr-HR" dirty="0" smtClean="0">
                <a:latin typeface="Bookman Old Style" panose="02050604050505020204" pitchFamily="18" charset="0"/>
              </a:rPr>
              <a:t>ategorizacija sportaša</a:t>
            </a:r>
            <a:endParaRPr lang="hr-HR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0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6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U</a:t>
            </a:r>
            <a:r>
              <a:rPr lang="hr-HR" sz="36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pis u likovne, glazbene i plesne škole (umjetničke) utvrđuje se na temelju: </a:t>
            </a:r>
            <a:endParaRPr lang="hr-HR" sz="3600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smtClean="0">
                <a:latin typeface="Bookman Old Style" panose="02050604050505020204" pitchFamily="18" charset="0"/>
              </a:rPr>
              <a:t>- ispitivanja darovitosti (prijemni ispit)</a:t>
            </a:r>
          </a:p>
          <a:p>
            <a:pPr marL="0" indent="0" algn="ctr">
              <a:buNone/>
            </a:pPr>
            <a:r>
              <a:rPr lang="hr-HR" dirty="0" smtClean="0">
                <a:latin typeface="Bookman Old Style" panose="02050604050505020204" pitchFamily="18" charset="0"/>
              </a:rPr>
              <a:t>- zajedničkih elemenata vrednovanja </a:t>
            </a:r>
            <a:endParaRPr lang="hr-HR" dirty="0">
              <a:latin typeface="Bookman Old Style" panose="020506040505050202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49" y="3248444"/>
            <a:ext cx="1676400" cy="2724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2"/>
            <a:ext cx="2736304" cy="1926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78470"/>
            <a:ext cx="2297350" cy="1720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53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212842"/>
              </p:ext>
            </p:extLst>
          </p:nvPr>
        </p:nvGraphicFramePr>
        <p:xfrm>
          <a:off x="467544" y="260648"/>
          <a:ext cx="8093076" cy="637413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697692"/>
                <a:gridCol w="2697692"/>
                <a:gridCol w="2697692"/>
              </a:tblGrid>
              <a:tr h="1463032">
                <a:tc rowSpan="5">
                  <a:txBody>
                    <a:bodyPr/>
                    <a:lstStyle/>
                    <a:p>
                      <a:endParaRPr lang="hr-HR" sz="1800" dirty="0" smtClean="0"/>
                    </a:p>
                    <a:p>
                      <a:endParaRPr lang="hr-HR" sz="1800" dirty="0" smtClean="0"/>
                    </a:p>
                    <a:p>
                      <a:endParaRPr lang="hr-HR" sz="1800" dirty="0" smtClean="0"/>
                    </a:p>
                    <a:p>
                      <a:endParaRPr lang="hr-HR" sz="2000" dirty="0" smtClean="0"/>
                    </a:p>
                    <a:p>
                      <a:endParaRPr lang="hr-HR" sz="2000" dirty="0" smtClean="0"/>
                    </a:p>
                    <a:p>
                      <a:endParaRPr lang="hr-HR" sz="2000" dirty="0" smtClean="0"/>
                    </a:p>
                    <a:p>
                      <a:endParaRPr lang="hr-HR" sz="2000" dirty="0" smtClean="0"/>
                    </a:p>
                    <a:p>
                      <a:endParaRPr lang="hr-HR" sz="2000" dirty="0" smtClean="0"/>
                    </a:p>
                    <a:p>
                      <a:endParaRPr lang="hr-HR" sz="2000" dirty="0" smtClean="0"/>
                    </a:p>
                    <a:p>
                      <a:r>
                        <a:rPr lang="hr-HR" sz="2400" dirty="0" smtClean="0">
                          <a:latin typeface="Bookman Old Style" panose="02050604050505020204" pitchFamily="18" charset="0"/>
                        </a:rPr>
                        <a:t>Državna/</a:t>
                      </a:r>
                    </a:p>
                    <a:p>
                      <a:r>
                        <a:rPr lang="hr-HR" sz="2400" dirty="0" smtClean="0">
                          <a:latin typeface="Bookman Old Style" panose="02050604050505020204" pitchFamily="18" charset="0"/>
                        </a:rPr>
                        <a:t>međunarodna</a:t>
                      </a:r>
                      <a:r>
                        <a:rPr lang="hr-HR" sz="2400" baseline="0" dirty="0" smtClean="0">
                          <a:latin typeface="Bookman Old Style" panose="02050604050505020204" pitchFamily="18" charset="0"/>
                        </a:rPr>
                        <a:t> natjecanja</a:t>
                      </a:r>
                      <a:endParaRPr lang="hr-HR" sz="24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r>
                        <a:rPr lang="hr-HR" sz="1700" dirty="0" smtClean="0">
                          <a:latin typeface="Bookman Old Style" panose="02050604050505020204" pitchFamily="18" charset="0"/>
                        </a:rPr>
                        <a:t>Prvo,</a:t>
                      </a:r>
                      <a:r>
                        <a:rPr lang="hr-HR" sz="1700" baseline="0" dirty="0" smtClean="0">
                          <a:latin typeface="Bookman Old Style" panose="02050604050505020204" pitchFamily="18" charset="0"/>
                        </a:rPr>
                        <a:t> drugo ili treće osvojeno mjesto  kao pojedinac u 5.,6.,7. ili 8. razrednu osnovnog obrazovanja</a:t>
                      </a:r>
                      <a:endParaRPr lang="hr-HR" sz="17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700" dirty="0" smtClean="0">
                          <a:latin typeface="Bookman Old Style" panose="02050604050505020204" pitchFamily="18" charset="0"/>
                        </a:rPr>
                        <a:t>Izravan upis (pod uvjetom da zadovolje na ispitu sposobnosti</a:t>
                      </a:r>
                      <a:r>
                        <a:rPr lang="hr-HR" sz="1700" baseline="0" dirty="0" smtClean="0">
                          <a:latin typeface="Bookman Old Style" panose="02050604050505020204" pitchFamily="18" charset="0"/>
                        </a:rPr>
                        <a:t> i darovitosti u školama u kojima je to uvjet za upis)</a:t>
                      </a:r>
                      <a:endParaRPr lang="hr-HR" sz="17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1437" marR="91437" marT="45719" marB="45719"/>
                </a:tc>
              </a:tr>
              <a:tr h="1175395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>
                          <a:latin typeface="Bookman Old Style" panose="02050604050505020204" pitchFamily="18" charset="0"/>
                        </a:rPr>
                        <a:t>Prvo osvojeno mjesto kao član skupine</a:t>
                      </a:r>
                      <a:r>
                        <a:rPr lang="hr-HR" sz="1700" baseline="0" dirty="0" smtClean="0">
                          <a:latin typeface="Bookman Old Style" panose="02050604050505020204" pitchFamily="18" charset="0"/>
                        </a:rPr>
                        <a:t>  u 5.,6.,7. ili 8. razredu</a:t>
                      </a:r>
                      <a:endParaRPr lang="hr-HR" sz="17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hr-HR" sz="1700" dirty="0" smtClean="0"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hr-HR" sz="1700" dirty="0" smtClean="0">
                          <a:latin typeface="Bookman Old Style" panose="02050604050505020204" pitchFamily="18" charset="0"/>
                        </a:rPr>
                        <a:t>4 boda</a:t>
                      </a:r>
                      <a:endParaRPr lang="hr-HR" sz="17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1437" marR="91437" marT="45719" marB="45719"/>
                </a:tc>
              </a:tr>
              <a:tr h="1188713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700" dirty="0" smtClean="0">
                          <a:latin typeface="Bookman Old Style" panose="02050604050505020204" pitchFamily="18" charset="0"/>
                        </a:rPr>
                        <a:t>Drugo osvojeno mjesto kao član skupine</a:t>
                      </a:r>
                      <a:r>
                        <a:rPr lang="hr-HR" sz="1700" baseline="0" dirty="0" smtClean="0">
                          <a:latin typeface="Bookman Old Style" panose="02050604050505020204" pitchFamily="18" charset="0"/>
                        </a:rPr>
                        <a:t>  u 5.,6.,7. ili 8. razredu</a:t>
                      </a:r>
                      <a:endParaRPr lang="hr-HR" sz="1700" dirty="0" smtClean="0">
                        <a:latin typeface="Bookman Old Style" panose="02050604050505020204" pitchFamily="18" charset="0"/>
                      </a:endParaRPr>
                    </a:p>
                    <a:p>
                      <a:endParaRPr lang="hr-HR" sz="1700" dirty="0">
                        <a:latin typeface="Bookman Old Style" panose="02050604050505020204" pitchFamily="18" charset="0"/>
                      </a:endParaRP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hr-HR" sz="1700" dirty="0" smtClean="0"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hr-HR" sz="1700" dirty="0" smtClean="0">
                          <a:latin typeface="Bookman Old Style" panose="02050604050505020204" pitchFamily="18" charset="0"/>
                        </a:rPr>
                        <a:t>3 boda</a:t>
                      </a:r>
                      <a:endParaRPr lang="hr-HR" sz="17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1437" marR="91437" marT="45719" marB="45719"/>
                </a:tc>
              </a:tr>
              <a:tr h="1188713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700" dirty="0" smtClean="0">
                          <a:latin typeface="Bookman Old Style" panose="02050604050505020204" pitchFamily="18" charset="0"/>
                        </a:rPr>
                        <a:t>Treće osvojeno mjesto kao član skupine</a:t>
                      </a:r>
                      <a:r>
                        <a:rPr lang="hr-HR" sz="1700" baseline="0" dirty="0" smtClean="0">
                          <a:latin typeface="Bookman Old Style" panose="02050604050505020204" pitchFamily="18" charset="0"/>
                        </a:rPr>
                        <a:t>  u 5.,6.,7. ili 8. razredu</a:t>
                      </a:r>
                      <a:endParaRPr lang="hr-HR" sz="1700" dirty="0" smtClean="0">
                        <a:latin typeface="Bookman Old Style" panose="02050604050505020204" pitchFamily="18" charset="0"/>
                      </a:endParaRPr>
                    </a:p>
                    <a:p>
                      <a:endParaRPr lang="hr-HR" sz="1700" dirty="0">
                        <a:latin typeface="Bookman Old Style" panose="02050604050505020204" pitchFamily="18" charset="0"/>
                      </a:endParaRP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hr-HR" sz="1700" dirty="0" smtClean="0"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hr-HR" sz="1700" dirty="0" smtClean="0">
                          <a:latin typeface="Bookman Old Style" panose="02050604050505020204" pitchFamily="18" charset="0"/>
                        </a:rPr>
                        <a:t>2 bod</a:t>
                      </a:r>
                      <a:endParaRPr lang="hr-HR" sz="17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1437" marR="91437" marT="45719" marB="45719"/>
                </a:tc>
              </a:tr>
              <a:tr h="1175395">
                <a:tc vMerge="1">
                  <a:txBody>
                    <a:bodyPr/>
                    <a:lstStyle/>
                    <a:p>
                      <a:endParaRPr lang="hr-HR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r>
                        <a:rPr lang="hr-HR" sz="1700" dirty="0" smtClean="0">
                          <a:latin typeface="Bookman Old Style" panose="02050604050505020204" pitchFamily="18" charset="0"/>
                        </a:rPr>
                        <a:t>Sudjelovanje kao pojedinac ili član skupine u 5.,6.,7. ili 8. razredu</a:t>
                      </a:r>
                      <a:endParaRPr lang="hr-HR" sz="1700" dirty="0">
                        <a:latin typeface="Bookman Old Style" panose="02050604050505020204" pitchFamily="18" charset="0"/>
                      </a:endParaRP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hr-HR" sz="1700" dirty="0" smtClean="0"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hr-HR" sz="1700" dirty="0" smtClean="0">
                          <a:latin typeface="Bookman Old Style" panose="02050604050505020204" pitchFamily="18" charset="0"/>
                        </a:rPr>
                        <a:t>1 bod</a:t>
                      </a:r>
                      <a:endParaRPr lang="hr-HR" sz="17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1437" marR="91437" marT="45719" marB="4571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842297"/>
              </p:ext>
            </p:extLst>
          </p:nvPr>
        </p:nvGraphicFramePr>
        <p:xfrm>
          <a:off x="449263" y="833438"/>
          <a:ext cx="8245476" cy="534511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48492"/>
                <a:gridCol w="2748492"/>
                <a:gridCol w="2748492"/>
              </a:tblGrid>
              <a:tr h="1781704">
                <a:tc rowSpan="3">
                  <a:txBody>
                    <a:bodyPr/>
                    <a:lstStyle/>
                    <a:p>
                      <a:pPr algn="ctr"/>
                      <a:endParaRPr lang="hr-HR" sz="3200" dirty="0" smtClean="0"/>
                    </a:p>
                    <a:p>
                      <a:pPr algn="ctr"/>
                      <a:endParaRPr lang="hr-HR" sz="3200" dirty="0" smtClean="0"/>
                    </a:p>
                    <a:p>
                      <a:pPr algn="ctr"/>
                      <a:endParaRPr lang="hr-HR" sz="3200" dirty="0" smtClean="0"/>
                    </a:p>
                    <a:p>
                      <a:pPr algn="ctr"/>
                      <a:r>
                        <a:rPr lang="hr-HR" sz="3200" dirty="0" smtClean="0">
                          <a:latin typeface="Bookman Old Style" panose="02050604050505020204" pitchFamily="18" charset="0"/>
                        </a:rPr>
                        <a:t>Natjecanja školskih sportskih društava</a:t>
                      </a:r>
                      <a:endParaRPr lang="hr-HR" sz="32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hr-HR" sz="1800" dirty="0" smtClean="0"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hr-HR" sz="1800" dirty="0" smtClean="0">
                          <a:latin typeface="Bookman Old Style" panose="02050604050505020204" pitchFamily="18" charset="0"/>
                        </a:rPr>
                        <a:t>Učenici</a:t>
                      </a:r>
                      <a:r>
                        <a:rPr lang="hr-HR" sz="1800" baseline="0" dirty="0" smtClean="0">
                          <a:latin typeface="Bookman Old Style" panose="02050604050505020204" pitchFamily="18" charset="0"/>
                        </a:rPr>
                        <a:t> koji su na državnom natjecanju kao članovi ekipe osvojili prvo mjesto</a:t>
                      </a:r>
                      <a:endParaRPr lang="hr-HR" sz="18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hr-HR" sz="1800" dirty="0" smtClean="0"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endParaRPr lang="hr-HR" sz="1800" dirty="0" smtClean="0"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endParaRPr lang="hr-HR" sz="1800" dirty="0" smtClean="0"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hr-HR" sz="1800" dirty="0" smtClean="0">
                          <a:latin typeface="Bookman Old Style" panose="02050604050505020204" pitchFamily="18" charset="0"/>
                        </a:rPr>
                        <a:t>3</a:t>
                      </a:r>
                      <a:r>
                        <a:rPr lang="hr-HR" sz="1800" baseline="0" dirty="0" smtClean="0">
                          <a:latin typeface="Bookman Old Style" panose="02050604050505020204" pitchFamily="18" charset="0"/>
                        </a:rPr>
                        <a:t> boda</a:t>
                      </a:r>
                      <a:endParaRPr lang="hr-HR" sz="18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1433" marR="91433" marT="45724" marB="45724"/>
                </a:tc>
              </a:tr>
              <a:tr h="1781704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800" dirty="0" smtClean="0">
                        <a:latin typeface="Bookman Old Style" panose="020506040505050202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latin typeface="Bookman Old Style" panose="02050604050505020204" pitchFamily="18" charset="0"/>
                        </a:rPr>
                        <a:t>Učenici</a:t>
                      </a:r>
                      <a:r>
                        <a:rPr lang="hr-HR" sz="1800" baseline="0" dirty="0" smtClean="0">
                          <a:latin typeface="Bookman Old Style" panose="02050604050505020204" pitchFamily="18" charset="0"/>
                        </a:rPr>
                        <a:t> koji su na državnom natjecanju kao članovi ekipe osvojili drugo mjesto</a:t>
                      </a:r>
                      <a:endParaRPr lang="hr-HR" sz="1800" dirty="0" smtClean="0"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endParaRPr lang="hr-HR" sz="18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hr-HR" sz="1800" dirty="0" smtClean="0"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endParaRPr lang="hr-HR" sz="1800" dirty="0" smtClean="0"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hr-HR" sz="1800" dirty="0" smtClean="0">
                          <a:latin typeface="Bookman Old Style" panose="02050604050505020204" pitchFamily="18" charset="0"/>
                        </a:rPr>
                        <a:t>2 boda</a:t>
                      </a:r>
                      <a:endParaRPr lang="hr-HR" sz="18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1433" marR="91433" marT="45724" marB="45724"/>
                </a:tc>
              </a:tr>
              <a:tr h="1781704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800" dirty="0" smtClean="0">
                        <a:latin typeface="Bookman Old Style" panose="020506040505050202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latin typeface="Bookman Old Style" panose="02050604050505020204" pitchFamily="18" charset="0"/>
                        </a:rPr>
                        <a:t>Učenici</a:t>
                      </a:r>
                      <a:r>
                        <a:rPr lang="hr-HR" sz="1800" baseline="0" dirty="0" smtClean="0">
                          <a:latin typeface="Bookman Old Style" panose="02050604050505020204" pitchFamily="18" charset="0"/>
                        </a:rPr>
                        <a:t> koji su na državnom natjecanju kao članovi ekipe osvojili treće mjesto</a:t>
                      </a:r>
                      <a:endParaRPr lang="hr-HR" sz="1800" dirty="0" smtClean="0"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endParaRPr lang="hr-HR" sz="18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hr-HR" sz="1800" dirty="0" smtClean="0"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endParaRPr lang="hr-HR" sz="1800" dirty="0" smtClean="0"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hr-HR" sz="1800" dirty="0" smtClean="0">
                          <a:latin typeface="Bookman Old Style" panose="02050604050505020204" pitchFamily="18" charset="0"/>
                        </a:rPr>
                        <a:t>1 bod</a:t>
                      </a:r>
                      <a:endParaRPr lang="hr-HR" sz="1800" b="1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1433" marR="91433" marT="45724" marB="457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26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20" y="3140968"/>
            <a:ext cx="3962400" cy="3386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2619" y="1556792"/>
            <a:ext cx="8147248" cy="2016224"/>
          </a:xfrm>
        </p:spPr>
        <p:txBody>
          <a:bodyPr>
            <a:norm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hr-HR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Kandidatu koji je sudjelovao na više natjecanja ili na natjecanjima iz više područja, vrsta ili razina ili je kategoriziran sportaš vrednuje se </a:t>
            </a:r>
            <a:r>
              <a:rPr lang="hr-HR" sz="2400" u="sng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samo jedan (najpovoljniji) rezultat. </a:t>
            </a:r>
            <a:endParaRPr lang="hr-HR" sz="2400" u="sng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07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Posebni element vrednovanja</a:t>
            </a:r>
            <a:endParaRPr lang="hr-HR" sz="32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4" name="Rezervirano mjesto tablice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959142990"/>
              </p:ext>
            </p:extLst>
          </p:nvPr>
        </p:nvGraphicFramePr>
        <p:xfrm>
          <a:off x="457200" y="1600200"/>
          <a:ext cx="8507288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6933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accent2">
                    <a:lumMod val="75000"/>
                  </a:schemeClr>
                </a:solidFill>
              </a:rPr>
              <a:t>Upis kandidata </a:t>
            </a:r>
            <a: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  <a:t>s teškoćama u razvoju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251520" y="1772816"/>
            <a:ext cx="85689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dirty="0" err="1">
                <a:latin typeface="Bookman Old Style" panose="02050604050505020204" pitchFamily="18" charset="0"/>
              </a:rPr>
              <a:t>Kandidati</a:t>
            </a:r>
            <a:r>
              <a:rPr lang="en-US" dirty="0">
                <a:latin typeface="Bookman Old Style" panose="02050604050505020204" pitchFamily="18" charset="0"/>
              </a:rPr>
              <a:t> s </a:t>
            </a:r>
            <a:r>
              <a:rPr lang="en-US" dirty="0" err="1">
                <a:latin typeface="Bookman Old Style" panose="02050604050505020204" pitchFamily="18" charset="0"/>
              </a:rPr>
              <a:t>teškoćama</a:t>
            </a:r>
            <a:r>
              <a:rPr lang="en-US" dirty="0">
                <a:latin typeface="Bookman Old Style" panose="02050604050505020204" pitchFamily="18" charset="0"/>
              </a:rPr>
              <a:t> u </a:t>
            </a:r>
            <a:r>
              <a:rPr lang="en-US" dirty="0" err="1">
                <a:latin typeface="Bookman Old Style" panose="02050604050505020204" pitchFamily="18" charset="0"/>
              </a:rPr>
              <a:t>razvoju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su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kandidati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koji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su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osnovnu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školu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završili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prema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</a:rPr>
              <a:t>rješenju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ureda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državne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uprave</a:t>
            </a:r>
            <a:r>
              <a:rPr lang="en-US" dirty="0">
                <a:latin typeface="Bookman Old Style" panose="02050604050505020204" pitchFamily="18" charset="0"/>
              </a:rPr>
              <a:t> u </a:t>
            </a:r>
            <a:r>
              <a:rPr lang="en-US" dirty="0" err="1">
                <a:latin typeface="Bookman Old Style" panose="02050604050505020204" pitchFamily="18" charset="0"/>
              </a:rPr>
              <a:t>županiji</a:t>
            </a:r>
            <a:r>
              <a:rPr lang="en-US" dirty="0">
                <a:latin typeface="Bookman Old Style" panose="02050604050505020204" pitchFamily="18" charset="0"/>
              </a:rPr>
              <a:t> o </a:t>
            </a:r>
            <a:r>
              <a:rPr lang="en-US" b="1" dirty="0" err="1">
                <a:latin typeface="Bookman Old Style" panose="02050604050505020204" pitchFamily="18" charset="0"/>
              </a:rPr>
              <a:t>primjerenome</a:t>
            </a:r>
            <a:r>
              <a:rPr lang="en-US" b="1" dirty="0"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</a:rPr>
              <a:t>obliku</a:t>
            </a:r>
            <a:r>
              <a:rPr lang="en-US" b="1" dirty="0"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</a:rPr>
              <a:t>školovanja</a:t>
            </a:r>
            <a:r>
              <a:rPr lang="en-US" dirty="0">
                <a:latin typeface="Bookman Old Style" panose="02050604050505020204" pitchFamily="18" charset="0"/>
              </a:rPr>
              <a:t>. </a:t>
            </a:r>
            <a:endParaRPr lang="hr-HR" dirty="0" smtClean="0">
              <a:latin typeface="Bookman Old Style" panose="02050604050505020204" pitchFamily="18" charset="0"/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hr-HR" dirty="0">
              <a:latin typeface="Bookman Old Style" panose="02050604050505020204" pitchFamily="18" charset="0"/>
            </a:endParaRPr>
          </a:p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hr-HR" dirty="0" smtClean="0">
                <a:latin typeface="Bookman Old Style" panose="02050604050505020204" pitchFamily="18" charset="0"/>
              </a:rPr>
              <a:t>Posjeduju </a:t>
            </a:r>
            <a:r>
              <a:rPr lang="hr-HR" b="1" dirty="0">
                <a:latin typeface="Bookman Old Style" panose="02050604050505020204" pitchFamily="18" charset="0"/>
              </a:rPr>
              <a:t>stručno mišljenje</a:t>
            </a:r>
            <a:r>
              <a:rPr lang="hr-HR" dirty="0">
                <a:latin typeface="Bookman Old Style" panose="02050604050505020204" pitchFamily="18" charset="0"/>
              </a:rPr>
              <a:t> Službe za profesionalno usmjeravanje HZZ </a:t>
            </a:r>
            <a:r>
              <a:rPr lang="pl-PL" dirty="0">
                <a:latin typeface="Bookman Old Style" panose="02050604050505020204" pitchFamily="18" charset="0"/>
              </a:rPr>
              <a:t>(za najmanje tri primjerena programa obrazovanja) </a:t>
            </a:r>
            <a:r>
              <a:rPr lang="hr-HR" dirty="0" smtClean="0">
                <a:latin typeface="Bookman Old Style" panose="02050604050505020204" pitchFamily="18" charset="0"/>
              </a:rPr>
              <a:t>izdanog </a:t>
            </a:r>
            <a:r>
              <a:rPr lang="hr-HR" dirty="0">
                <a:latin typeface="Bookman Old Style" panose="02050604050505020204" pitchFamily="18" charset="0"/>
              </a:rPr>
              <a:t>na temelju stručnog mišljenja nadležnog školskog liječnika, a na temelju specijalističke medicinske dokumentacije o težim zdravstvenim teškoćama ili/i o dugotrajnom </a:t>
            </a:r>
            <a:r>
              <a:rPr lang="hr-HR" dirty="0" smtClean="0">
                <a:latin typeface="Bookman Old Style" panose="02050604050505020204" pitchFamily="18" charset="0"/>
              </a:rPr>
              <a:t>liječenju.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hr-HR" dirty="0" smtClean="0">
              <a:latin typeface="Bookman Old Style" panose="02050604050505020204" pitchFamily="18" charset="0"/>
            </a:endParaRPr>
          </a:p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hr-HR" dirty="0" smtClean="0">
                <a:latin typeface="Bookman Old Style" panose="02050604050505020204" pitchFamily="18" charset="0"/>
              </a:rPr>
              <a:t>Rangiranje prema </a:t>
            </a:r>
            <a:r>
              <a:rPr lang="hr-HR" b="1" dirty="0" smtClean="0">
                <a:latin typeface="Bookman Old Style" panose="02050604050505020204" pitchFamily="18" charset="0"/>
              </a:rPr>
              <a:t>zasebnim ljestvicama poretka</a:t>
            </a:r>
            <a:r>
              <a:rPr lang="hr-HR" dirty="0" smtClean="0">
                <a:latin typeface="Bookman Old Style" panose="02050604050505020204" pitchFamily="18" charset="0"/>
              </a:rPr>
              <a:t>, temeljem ostvarenog ukupnog broja bodova utvrđenog tijekom postupka vrednovanja</a:t>
            </a:r>
            <a:endParaRPr lang="hr-HR" dirty="0">
              <a:latin typeface="Bookman Old Style" panose="02050604050505020204" pitchFamily="18" charset="0"/>
            </a:endParaRPr>
          </a:p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hr-HR" dirty="0" smtClean="0">
                <a:latin typeface="Bookman Old Style" panose="02050604050505020204" pitchFamily="18" charset="0"/>
              </a:rPr>
              <a:t>Pravo upisa u nekome programu obrazovanja ostvaruje onoliko kandidata koliko se u tome programu obrazovanja može upisati kandidata s teškoćama u razvoju.</a:t>
            </a:r>
          </a:p>
        </p:txBody>
      </p:sp>
    </p:spTree>
    <p:extLst>
      <p:ext uri="{BB962C8B-B14F-4D97-AF65-F5344CB8AC3E}">
        <p14:creationId xmlns:p14="http://schemas.microsoft.com/office/powerpoint/2010/main" val="755205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9001000" cy="1143000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latin typeface="Bookman Old Style" panose="02050604050505020204" pitchFamily="18" charset="0"/>
              </a:rPr>
              <a:t>ODABIR SREDNJE ŠKOLE OVISI O …</a:t>
            </a:r>
            <a:endParaRPr lang="hr-HR" sz="3200" b="1" dirty="0"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827584" y="1866313"/>
            <a:ext cx="8208912" cy="350897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hr-HR" dirty="0" smtClean="0">
                <a:latin typeface="Bookman Old Style" panose="02050604050505020204" pitchFamily="18" charset="0"/>
              </a:rPr>
              <a:t> školskom uspjehu </a:t>
            </a:r>
          </a:p>
          <a:p>
            <a:pPr>
              <a:buFont typeface="Wingdings" pitchFamily="2" charset="2"/>
              <a:buChar char="v"/>
            </a:pPr>
            <a:r>
              <a:rPr lang="hr-HR" dirty="0">
                <a:latin typeface="Bookman Old Style" panose="02050604050505020204" pitchFamily="18" charset="0"/>
              </a:rPr>
              <a:t> </a:t>
            </a:r>
            <a:r>
              <a:rPr lang="hr-HR" dirty="0" smtClean="0">
                <a:latin typeface="Bookman Old Style" panose="02050604050505020204" pitchFamily="18" charset="0"/>
              </a:rPr>
              <a:t>sklonostima, sposobnostima i interesima koje se zahtijevaju za pojedina zanimanja </a:t>
            </a:r>
          </a:p>
          <a:p>
            <a:pPr>
              <a:buFont typeface="Wingdings" pitchFamily="2" charset="2"/>
              <a:buChar char="v"/>
            </a:pPr>
            <a:r>
              <a:rPr lang="hr-HR" dirty="0">
                <a:latin typeface="Bookman Old Style" panose="02050604050505020204" pitchFamily="18" charset="0"/>
              </a:rPr>
              <a:t> </a:t>
            </a:r>
            <a:r>
              <a:rPr lang="hr-HR" dirty="0" smtClean="0">
                <a:latin typeface="Bookman Old Style" panose="02050604050505020204" pitchFamily="18" charset="0"/>
              </a:rPr>
              <a:t>sustavu vrijednosti koje pojedinac njeguje</a:t>
            </a:r>
          </a:p>
          <a:p>
            <a:pPr>
              <a:buFont typeface="Wingdings" pitchFamily="2" charset="2"/>
              <a:buChar char="v"/>
            </a:pPr>
            <a:r>
              <a:rPr lang="hr-HR" dirty="0">
                <a:latin typeface="Bookman Old Style" panose="02050604050505020204" pitchFamily="18" charset="0"/>
              </a:rPr>
              <a:t>m</a:t>
            </a:r>
            <a:r>
              <a:rPr lang="hr-HR" dirty="0" smtClean="0">
                <a:latin typeface="Bookman Old Style" panose="02050604050505020204" pitchFamily="18" charset="0"/>
              </a:rPr>
              <a:t>ogućnostima daljnjeg obrazovanja (školovanja) </a:t>
            </a:r>
          </a:p>
          <a:p>
            <a:pPr>
              <a:buFont typeface="Wingdings" pitchFamily="2" charset="2"/>
              <a:buChar char="v"/>
            </a:pPr>
            <a:r>
              <a:rPr lang="hr-HR" dirty="0">
                <a:latin typeface="Bookman Old Style" panose="02050604050505020204" pitchFamily="18" charset="0"/>
              </a:rPr>
              <a:t> </a:t>
            </a:r>
            <a:r>
              <a:rPr lang="hr-HR" dirty="0" smtClean="0">
                <a:latin typeface="Bookman Old Style" panose="02050604050505020204" pitchFamily="18" charset="0"/>
              </a:rPr>
              <a:t>mogućnosti zapošljavanja  </a:t>
            </a:r>
          </a:p>
          <a:p>
            <a:pPr>
              <a:buFont typeface="Wingdings" pitchFamily="2" charset="2"/>
              <a:buChar char="v"/>
            </a:pPr>
            <a:endParaRPr lang="hr-HR" dirty="0" smtClean="0"/>
          </a:p>
          <a:p>
            <a:pPr>
              <a:buFont typeface="Wingdings" pitchFamily="2" charset="2"/>
              <a:buChar char="v"/>
            </a:pPr>
            <a:endParaRPr lang="hr-HR" dirty="0" smtClean="0"/>
          </a:p>
          <a:p>
            <a:pPr>
              <a:buFont typeface="Wingdings" pitchFamily="2" charset="2"/>
              <a:buChar char="v"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73" y="4293096"/>
            <a:ext cx="1987296" cy="215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897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 Upis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kandidat</a:t>
            </a:r>
            <a:r>
              <a:rPr lang="hr-HR" sz="2800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zdravstvenim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teškoćama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hr-H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467544" y="1851970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dirty="0" err="1">
                <a:latin typeface="Bookman Old Style" panose="02050604050505020204" pitchFamily="18" charset="0"/>
              </a:rPr>
              <a:t>Kandidati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zdravstvenim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teškoćama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su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kandidati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koji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su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prethodno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obrazovanje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završili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po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</a:rPr>
              <a:t>redovitome</a:t>
            </a:r>
            <a:r>
              <a:rPr lang="en-US" b="1" dirty="0"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</a:rPr>
              <a:t>nastavnom</a:t>
            </a:r>
            <a:r>
              <a:rPr lang="en-US" b="1" dirty="0"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</a:rPr>
              <a:t>planu</a:t>
            </a:r>
            <a:r>
              <a:rPr lang="en-US" b="1" dirty="0"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</a:rPr>
              <a:t>i</a:t>
            </a:r>
            <a:r>
              <a:rPr lang="en-US" b="1" dirty="0"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</a:rPr>
              <a:t>programu</a:t>
            </a:r>
            <a:r>
              <a:rPr lang="en-US" dirty="0">
                <a:latin typeface="Bookman Old Style" panose="02050604050505020204" pitchFamily="18" charset="0"/>
              </a:rPr>
              <a:t>, a </a:t>
            </a:r>
            <a:r>
              <a:rPr lang="en-US" dirty="0" err="1">
                <a:latin typeface="Bookman Old Style" panose="02050604050505020204" pitchFamily="18" charset="0"/>
              </a:rPr>
              <a:t>kojima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su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teže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zdravstvene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teškoće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i</a:t>
            </a:r>
            <a:r>
              <a:rPr lang="en-US" dirty="0">
                <a:latin typeface="Bookman Old Style" panose="02050604050505020204" pitchFamily="18" charset="0"/>
              </a:rPr>
              <a:t>/</a:t>
            </a:r>
            <a:r>
              <a:rPr lang="en-US" dirty="0" err="1">
                <a:latin typeface="Bookman Old Style" panose="02050604050505020204" pitchFamily="18" charset="0"/>
              </a:rPr>
              <a:t>ili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dugotrajno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liječenje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utjecali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na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postizanje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rezultata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tijekom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prethodnoga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obrazovanja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endParaRPr lang="hr-HR" dirty="0">
              <a:latin typeface="Bookman Old Style" panose="020506040505050202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endParaRPr lang="hr-HR" dirty="0" smtClean="0">
              <a:latin typeface="Bookman Old Style" panose="020506040505050202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dirty="0" err="1" smtClean="0">
                <a:latin typeface="Bookman Old Style" panose="02050604050505020204" pitchFamily="18" charset="0"/>
              </a:rPr>
              <a:t>Kandidati</a:t>
            </a:r>
            <a:r>
              <a:rPr lang="hr-HR" dirty="0">
                <a:latin typeface="Bookman Old Style" panose="02050604050505020204" pitchFamily="18" charset="0"/>
              </a:rPr>
              <a:t>ma </a:t>
            </a:r>
            <a:r>
              <a:rPr lang="en-US" dirty="0">
                <a:latin typeface="Bookman Old Style" panose="02050604050505020204" pitchFamily="18" charset="0"/>
              </a:rPr>
              <a:t>s</a:t>
            </a:r>
            <a:r>
              <a:rPr lang="hr-HR" dirty="0">
                <a:latin typeface="Bookman Old Style" panose="02050604050505020204" pitchFamily="18" charset="0"/>
              </a:rPr>
              <a:t>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hr-HR" dirty="0">
                <a:latin typeface="Bookman Old Style" panose="02050604050505020204" pitchFamily="18" charset="0"/>
              </a:rPr>
              <a:t>zdravstvenim </a:t>
            </a:r>
            <a:r>
              <a:rPr lang="en-US" dirty="0" err="1">
                <a:latin typeface="Bookman Old Style" panose="02050604050505020204" pitchFamily="18" charset="0"/>
              </a:rPr>
              <a:t>teškoćama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hr-HR" dirty="0">
                <a:latin typeface="Bookman Old Style" panose="02050604050505020204" pitchFamily="18" charset="0"/>
              </a:rPr>
              <a:t>dodaje se </a:t>
            </a:r>
            <a:r>
              <a:rPr lang="hr-HR" b="1" dirty="0">
                <a:latin typeface="Bookman Old Style" panose="02050604050505020204" pitchFamily="18" charset="0"/>
              </a:rPr>
              <a:t>jedan bod</a:t>
            </a:r>
            <a:r>
              <a:rPr lang="hr-HR" dirty="0">
                <a:latin typeface="Bookman Old Style" panose="02050604050505020204" pitchFamily="18" charset="0"/>
              </a:rPr>
              <a:t> na broj bodova ako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latin typeface="Bookman Old Style" panose="020506040505050202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 smtClean="0">
                <a:latin typeface="Bookman Old Style" panose="02050604050505020204" pitchFamily="18" charset="0"/>
              </a:rPr>
              <a:t>posjeduju </a:t>
            </a:r>
            <a:r>
              <a:rPr lang="en-US" dirty="0" err="1">
                <a:latin typeface="Bookman Old Style" panose="02050604050505020204" pitchFamily="18" charset="0"/>
              </a:rPr>
              <a:t>stručno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mišljenje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hr-HR" dirty="0" smtClean="0">
                <a:latin typeface="Bookman Old Style" panose="02050604050505020204" pitchFamily="18" charset="0"/>
              </a:rPr>
              <a:t>Službe za profesionalno usmjeravanje HZZ (za najmanje tri primjerena programa obrazovanja) izdanog na temelju stručnog mišljenja nadležnog školskog liječnika, a na temelju specijalističke medicinske dokumentacije o težim zdravstvenim teškoćama ili/i o dugotrajnom liječenju</a:t>
            </a:r>
            <a:endParaRPr lang="hr-HR" dirty="0">
              <a:latin typeface="Bookman Old Style" panose="020506040505050202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5643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35280" cy="1143000"/>
          </a:xfrm>
        </p:spPr>
        <p:txBody>
          <a:bodyPr>
            <a:normAutofit fontScale="90000"/>
          </a:bodyPr>
          <a:lstStyle/>
          <a:p>
            <a:pPr marL="457200" indent="-457200">
              <a:spcBef>
                <a:spcPts val="0"/>
              </a:spcBef>
              <a:defRPr/>
            </a:pPr>
            <a:r>
              <a:rPr lang="pl-PL" sz="28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Upis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kandidata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koji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žive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u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otežanim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uvjetima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obrazovanja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uzrokovanim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nepovoljnim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ekonomskim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socijalnim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te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odgojnim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čimbenicima</a:t>
            </a:r>
            <a:r>
              <a:rPr lang="hr-HR" sz="28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/>
            </a:r>
            <a:br>
              <a:rPr lang="hr-HR" sz="28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endParaRPr lang="hr-HR" sz="2800" b="1" dirty="0"/>
          </a:p>
        </p:txBody>
      </p:sp>
      <p:sp>
        <p:nvSpPr>
          <p:cNvPr id="5" name="TekstniOkvir 4"/>
          <p:cNvSpPr txBox="1"/>
          <p:nvPr/>
        </p:nvSpPr>
        <p:spPr>
          <a:xfrm>
            <a:off x="467544" y="1700808"/>
            <a:ext cx="792087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hr-HR" sz="2000" dirty="0">
                <a:latin typeface="Bookman Old Style" panose="02050604050505020204" pitchFamily="18" charset="0"/>
              </a:rPr>
              <a:t>Kategorije kandidata  za koje se smatra da žive u otežanim uvjetima obrazovanja 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000" dirty="0">
              <a:latin typeface="Bookman Old Style" panose="020506040505050202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dirty="0">
                <a:latin typeface="Bookman Old Style" panose="02050604050505020204" pitchFamily="18" charset="0"/>
              </a:rPr>
              <a:t>-  k</a:t>
            </a:r>
            <a:r>
              <a:rPr lang="en-US" sz="2000" dirty="0" err="1">
                <a:latin typeface="Bookman Old Style" panose="02050604050505020204" pitchFamily="18" charset="0"/>
              </a:rPr>
              <a:t>andidat</a:t>
            </a:r>
            <a:r>
              <a:rPr lang="hr-HR" sz="2000" dirty="0">
                <a:latin typeface="Bookman Old Style" panose="02050604050505020204" pitchFamily="18" charset="0"/>
              </a:rPr>
              <a:t> koji 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živi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uz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jednoga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i</a:t>
            </a:r>
            <a:r>
              <a:rPr lang="en-US" sz="2000" dirty="0">
                <a:latin typeface="Bookman Old Style" panose="02050604050505020204" pitchFamily="18" charset="0"/>
              </a:rPr>
              <a:t>/</a:t>
            </a:r>
            <a:r>
              <a:rPr lang="en-US" sz="2000" dirty="0" err="1">
                <a:latin typeface="Bookman Old Style" panose="02050604050505020204" pitchFamily="18" charset="0"/>
              </a:rPr>
              <a:t>ili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oba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roditelja</a:t>
            </a:r>
            <a:r>
              <a:rPr lang="en-US" sz="2000" dirty="0">
                <a:latin typeface="Bookman Old Style" panose="02050604050505020204" pitchFamily="18" charset="0"/>
              </a:rPr>
              <a:t> s </a:t>
            </a:r>
            <a:r>
              <a:rPr lang="en-US" sz="2000" dirty="0" err="1">
                <a:latin typeface="Bookman Old Style" panose="02050604050505020204" pitchFamily="18" charset="0"/>
              </a:rPr>
              <a:t>dugotrajnom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teškom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bolesti</a:t>
            </a:r>
            <a:endParaRPr lang="en-US" sz="2000" dirty="0">
              <a:latin typeface="Bookman Old Style" panose="020506040505050202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dirty="0">
                <a:latin typeface="Bookman Old Style" panose="02050604050505020204" pitchFamily="18" charset="0"/>
              </a:rPr>
              <a:t>- </a:t>
            </a:r>
            <a:r>
              <a:rPr lang="en-US" sz="2000" dirty="0" err="1">
                <a:latin typeface="Bookman Old Style" panose="02050604050505020204" pitchFamily="18" charset="0"/>
              </a:rPr>
              <a:t>kandidat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živi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uz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dugotrajno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nezaposlena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oba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roditelja</a:t>
            </a:r>
            <a:endParaRPr lang="en-US" sz="2000" i="1" dirty="0">
              <a:latin typeface="Bookman Old Style" panose="020506040505050202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dirty="0">
                <a:latin typeface="Bookman Old Style" panose="02050604050505020204" pitchFamily="18" charset="0"/>
              </a:rPr>
              <a:t>-  </a:t>
            </a:r>
            <a:r>
              <a:rPr lang="en-US" sz="2000" dirty="0" err="1">
                <a:latin typeface="Bookman Old Style" panose="02050604050505020204" pitchFamily="18" charset="0"/>
              </a:rPr>
              <a:t>kandidat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živi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hr-HR" sz="2000" dirty="0">
                <a:latin typeface="Bookman Old Style" panose="02050604050505020204" pitchFamily="18" charset="0"/>
              </a:rPr>
              <a:t> koji </a:t>
            </a:r>
            <a:r>
              <a:rPr lang="en-US" sz="2000" dirty="0" err="1">
                <a:latin typeface="Bookman Old Style" panose="02050604050505020204" pitchFamily="18" charset="0"/>
              </a:rPr>
              <a:t>uz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samohranoga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roditelja</a:t>
            </a:r>
            <a:r>
              <a:rPr lang="en-US" sz="2000" dirty="0">
                <a:latin typeface="Bookman Old Style" panose="02050604050505020204" pitchFamily="18" charset="0"/>
              </a:rPr>
              <a:t> (</a:t>
            </a:r>
            <a:r>
              <a:rPr lang="en-US" sz="2000" dirty="0" err="1">
                <a:latin typeface="Bookman Old Style" panose="02050604050505020204" pitchFamily="18" charset="0"/>
              </a:rPr>
              <a:t>roditelj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koji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nije</a:t>
            </a:r>
            <a:r>
              <a:rPr lang="en-US" sz="2000" dirty="0">
                <a:latin typeface="Bookman Old Style" panose="02050604050505020204" pitchFamily="18" charset="0"/>
              </a:rPr>
              <a:t> u </a:t>
            </a:r>
            <a:r>
              <a:rPr lang="en-US" sz="2000" dirty="0" err="1">
                <a:latin typeface="Bookman Old Style" panose="02050604050505020204" pitchFamily="18" charset="0"/>
              </a:rPr>
              <a:t>braku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i</a:t>
            </a:r>
            <a:r>
              <a:rPr lang="en-US" sz="2000" dirty="0">
                <a:latin typeface="Bookman Old Style" panose="02050604050505020204" pitchFamily="18" charset="0"/>
              </a:rPr>
              <a:t> ne </a:t>
            </a:r>
            <a:r>
              <a:rPr lang="en-US" sz="2000" dirty="0" err="1">
                <a:latin typeface="Bookman Old Style" panose="02050604050505020204" pitchFamily="18" charset="0"/>
              </a:rPr>
              <a:t>živi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smtClean="0">
                <a:latin typeface="Bookman Old Style" panose="02050604050505020204" pitchFamily="18" charset="0"/>
              </a:rPr>
              <a:t>u</a:t>
            </a:r>
            <a:r>
              <a:rPr lang="hr-HR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izvanbračnoj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zajednici</a:t>
            </a:r>
            <a:r>
              <a:rPr lang="en-US" sz="2000" dirty="0">
                <a:latin typeface="Bookman Old Style" panose="02050604050505020204" pitchFamily="18" charset="0"/>
              </a:rPr>
              <a:t>, a </a:t>
            </a:r>
            <a:r>
              <a:rPr lang="en-US" sz="2000" dirty="0" err="1">
                <a:latin typeface="Bookman Old Style" panose="02050604050505020204" pitchFamily="18" charset="0"/>
              </a:rPr>
              <a:t>sam</a:t>
            </a:r>
            <a:r>
              <a:rPr lang="en-US" sz="2000" dirty="0">
                <a:latin typeface="Bookman Old Style" panose="02050604050505020204" pitchFamily="18" charset="0"/>
              </a:rPr>
              <a:t> se </a:t>
            </a:r>
            <a:r>
              <a:rPr lang="en-US" sz="2000" dirty="0" err="1">
                <a:latin typeface="Bookman Old Style" panose="02050604050505020204" pitchFamily="18" charset="0"/>
              </a:rPr>
              <a:t>skrbi</a:t>
            </a:r>
            <a:r>
              <a:rPr lang="en-US" sz="2000" dirty="0">
                <a:latin typeface="Bookman Old Style" panose="02050604050505020204" pitchFamily="18" charset="0"/>
              </a:rPr>
              <a:t> o </a:t>
            </a:r>
            <a:r>
              <a:rPr lang="en-US" sz="2000" dirty="0" err="1">
                <a:latin typeface="Bookman Old Style" panose="02050604050505020204" pitchFamily="18" charset="0"/>
              </a:rPr>
              <a:t>svome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djetetu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uzdržava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ga</a:t>
            </a:r>
            <a:r>
              <a:rPr lang="en-US" sz="2000" dirty="0">
                <a:latin typeface="Bookman Old Style" panose="02050604050505020204" pitchFamily="18" charset="0"/>
              </a:rPr>
              <a:t>) </a:t>
            </a:r>
            <a:r>
              <a:rPr lang="en-US" sz="2000" dirty="0" err="1" smtClean="0">
                <a:latin typeface="Bookman Old Style" panose="02050604050505020204" pitchFamily="18" charset="0"/>
              </a:rPr>
              <a:t>korisnik</a:t>
            </a:r>
            <a:r>
              <a:rPr lang="hr-HR" sz="2000" dirty="0" smtClean="0">
                <a:latin typeface="Bookman Old Style" panose="02050604050505020204" pitchFamily="18" charset="0"/>
              </a:rPr>
              <a:t>a </a:t>
            </a:r>
            <a:r>
              <a:rPr lang="en-US" sz="2000" dirty="0" err="1" smtClean="0">
                <a:latin typeface="Bookman Old Style" panose="02050604050505020204" pitchFamily="18" charset="0"/>
              </a:rPr>
              <a:t>socijalne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skrbi</a:t>
            </a:r>
            <a:endParaRPr lang="en-US" sz="2000" i="1" dirty="0">
              <a:latin typeface="Bookman Old Style" panose="020506040505050202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Bookman Old Style" panose="02050604050505020204" pitchFamily="18" charset="0"/>
              </a:rPr>
              <a:t>-  kandidat kojemu je jedan roditelj preminuo;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dirty="0">
                <a:latin typeface="Bookman Old Style" panose="02050604050505020204" pitchFamily="18" charset="0"/>
              </a:rPr>
              <a:t>-  </a:t>
            </a:r>
            <a:r>
              <a:rPr lang="en-US" sz="2000" dirty="0" err="1">
                <a:latin typeface="Bookman Old Style" panose="02050604050505020204" pitchFamily="18" charset="0"/>
              </a:rPr>
              <a:t>kandidat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hr-HR" sz="2000" dirty="0">
                <a:latin typeface="Bookman Old Style" panose="02050604050505020204" pitchFamily="18" charset="0"/>
              </a:rPr>
              <a:t> koji je </a:t>
            </a:r>
            <a:r>
              <a:rPr lang="en-US" sz="2000" dirty="0" err="1">
                <a:latin typeface="Bookman Old Style" panose="02050604050505020204" pitchFamily="18" charset="0"/>
              </a:rPr>
              <a:t>dijete</a:t>
            </a:r>
            <a:r>
              <a:rPr lang="en-US" sz="2000" dirty="0">
                <a:latin typeface="Bookman Old Style" panose="02050604050505020204" pitchFamily="18" charset="0"/>
              </a:rPr>
              <a:t> bez </a:t>
            </a:r>
            <a:r>
              <a:rPr lang="en-US" sz="2000" dirty="0" err="1">
                <a:latin typeface="Bookman Old Style" panose="02050604050505020204" pitchFamily="18" charset="0"/>
              </a:rPr>
              <a:t>roditelja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ili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odgovarajuće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roditeljske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skrbi</a:t>
            </a:r>
            <a:endParaRPr lang="en-US" sz="2000" dirty="0">
              <a:latin typeface="Bookman Old Style" panose="020506040505050202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6266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35280" cy="1143000"/>
          </a:xfrm>
        </p:spPr>
        <p:txBody>
          <a:bodyPr>
            <a:normAutofit fontScale="90000"/>
          </a:bodyPr>
          <a:lstStyle/>
          <a:p>
            <a:pPr marL="457200" indent="-457200">
              <a:spcBef>
                <a:spcPts val="0"/>
              </a:spcBef>
              <a:defRPr/>
            </a:pPr>
            <a:r>
              <a:rPr lang="pl-PL" sz="28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Upis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kandidata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koji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žive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u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otežanim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uvjetima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obrazovanja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uzrokovanim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nepovoljnim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ekonomskim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socijalnim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te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odgojnim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čimbenicima</a:t>
            </a:r>
            <a:r>
              <a:rPr lang="hr-HR" sz="28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/>
            </a:r>
            <a:br>
              <a:rPr lang="hr-HR" sz="28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endParaRPr lang="hr-HR" sz="2800" b="1" dirty="0"/>
          </a:p>
        </p:txBody>
      </p:sp>
      <p:sp>
        <p:nvSpPr>
          <p:cNvPr id="5" name="TekstniOkvir 4"/>
          <p:cNvSpPr txBox="1"/>
          <p:nvPr/>
        </p:nvSpPr>
        <p:spPr>
          <a:xfrm>
            <a:off x="611560" y="1772816"/>
            <a:ext cx="813690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hr-HR" sz="2000" dirty="0">
                <a:latin typeface="Bookman Old Style" panose="02050604050505020204" pitchFamily="18" charset="0"/>
              </a:rPr>
              <a:t>Navedenim  kategorijama kandidata dodaje se </a:t>
            </a:r>
            <a:r>
              <a:rPr lang="hr-HR" sz="2000" b="1" dirty="0">
                <a:latin typeface="Bookman Old Style" panose="02050604050505020204" pitchFamily="18" charset="0"/>
              </a:rPr>
              <a:t>jedan bod </a:t>
            </a:r>
            <a:r>
              <a:rPr lang="hr-HR" sz="2000" dirty="0">
                <a:latin typeface="Bookman Old Style" panose="02050604050505020204" pitchFamily="18" charset="0"/>
              </a:rPr>
              <a:t>uz uvjet da posjeduju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Bookman Old Style" panose="020506040505050202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dirty="0">
                <a:latin typeface="Bookman Old Style" panose="02050604050505020204" pitchFamily="18" charset="0"/>
              </a:rPr>
              <a:t>-      </a:t>
            </a:r>
            <a:r>
              <a:rPr lang="en-US" sz="2000" dirty="0" err="1">
                <a:latin typeface="Bookman Old Style" panose="02050604050505020204" pitchFamily="18" charset="0"/>
              </a:rPr>
              <a:t>liječničku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potvrdu</a:t>
            </a:r>
            <a:r>
              <a:rPr lang="en-US" sz="2000" dirty="0">
                <a:latin typeface="Bookman Old Style" panose="02050604050505020204" pitchFamily="18" charset="0"/>
              </a:rPr>
              <a:t> o </a:t>
            </a:r>
            <a:r>
              <a:rPr lang="en-US" sz="2000" dirty="0" err="1">
                <a:latin typeface="Bookman Old Style" panose="02050604050505020204" pitchFamily="18" charset="0"/>
              </a:rPr>
              <a:t>dugotrajnoj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težoj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bolesti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jednoga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i</a:t>
            </a:r>
            <a:r>
              <a:rPr lang="en-US" sz="2000" dirty="0">
                <a:latin typeface="Bookman Old Style" panose="02050604050505020204" pitchFamily="18" charset="0"/>
              </a:rPr>
              <a:t>/</a:t>
            </a:r>
            <a:r>
              <a:rPr lang="en-US" sz="2000" dirty="0" err="1">
                <a:latin typeface="Bookman Old Style" panose="02050604050505020204" pitchFamily="18" charset="0"/>
              </a:rPr>
              <a:t>ili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oba</a:t>
            </a:r>
            <a:r>
              <a:rPr lang="hr-HR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roditelja</a:t>
            </a:r>
            <a:r>
              <a:rPr lang="en-US" sz="2000" dirty="0">
                <a:latin typeface="Bookman Old Style" panose="02050604050505020204" pitchFamily="18" charset="0"/>
              </a:rPr>
              <a:t>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2000" dirty="0">
                <a:latin typeface="Bookman Old Style" panose="02050604050505020204" pitchFamily="18" charset="0"/>
              </a:rPr>
              <a:t>      </a:t>
            </a:r>
            <a:r>
              <a:rPr lang="en-US" sz="2000" dirty="0" err="1">
                <a:latin typeface="Bookman Old Style" panose="02050604050505020204" pitchFamily="18" charset="0"/>
              </a:rPr>
              <a:t>potvrdu</a:t>
            </a:r>
            <a:r>
              <a:rPr lang="en-US" sz="2000" dirty="0">
                <a:latin typeface="Bookman Old Style" panose="02050604050505020204" pitchFamily="18" charset="0"/>
              </a:rPr>
              <a:t> o </a:t>
            </a:r>
            <a:r>
              <a:rPr lang="en-US" sz="2000" dirty="0" err="1">
                <a:latin typeface="Bookman Old Style" panose="02050604050505020204" pitchFamily="18" charset="0"/>
              </a:rPr>
              <a:t>dugotrajnoj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nezaposlenosti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oba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roditelja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iz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područnoga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ureda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Hrvatskoga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zavoda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za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zapošljavanje</a:t>
            </a:r>
            <a:r>
              <a:rPr lang="en-US" sz="2000" dirty="0">
                <a:latin typeface="Bookman Old Style" panose="02050604050505020204" pitchFamily="18" charset="0"/>
              </a:rPr>
              <a:t>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2000" dirty="0">
                <a:latin typeface="Bookman Old Style" panose="02050604050505020204" pitchFamily="18" charset="0"/>
              </a:rPr>
              <a:t>      </a:t>
            </a:r>
            <a:r>
              <a:rPr lang="en-US" sz="2000" dirty="0" err="1">
                <a:latin typeface="Bookman Old Style" panose="02050604050505020204" pitchFamily="18" charset="0"/>
              </a:rPr>
              <a:t>potvrdu</a:t>
            </a:r>
            <a:r>
              <a:rPr lang="en-US" sz="2000" dirty="0">
                <a:latin typeface="Bookman Old Style" panose="02050604050505020204" pitchFamily="18" charset="0"/>
              </a:rPr>
              <a:t> o </a:t>
            </a:r>
            <a:r>
              <a:rPr lang="en-US" sz="2000" dirty="0" err="1">
                <a:latin typeface="Bookman Old Style" panose="02050604050505020204" pitchFamily="18" charset="0"/>
              </a:rPr>
              <a:t>korištenju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socijalne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pomoći</a:t>
            </a:r>
            <a:r>
              <a:rPr lang="en-US" sz="2000" dirty="0">
                <a:latin typeface="Bookman Old Style" panose="02050604050505020204" pitchFamily="18" charset="0"/>
              </a:rPr>
              <a:t>; </a:t>
            </a:r>
            <a:r>
              <a:rPr lang="en-US" sz="2000" dirty="0" err="1">
                <a:latin typeface="Bookman Old Style" panose="02050604050505020204" pitchFamily="18" charset="0"/>
              </a:rPr>
              <a:t>rješenje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ili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drugi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upravni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akt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centra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za</a:t>
            </a:r>
            <a:r>
              <a:rPr lang="hr-HR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socijalnu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skrb</a:t>
            </a:r>
            <a:endParaRPr lang="en-US" sz="2000" dirty="0">
              <a:latin typeface="Bookman Old Style" panose="020506040505050202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dirty="0">
                <a:latin typeface="Bookman Old Style" panose="02050604050505020204" pitchFamily="18" charset="0"/>
              </a:rPr>
              <a:t>-     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potvrdu</a:t>
            </a:r>
            <a:r>
              <a:rPr lang="en-US" sz="2000" dirty="0">
                <a:latin typeface="Bookman Old Style" panose="02050604050505020204" pitchFamily="18" charset="0"/>
              </a:rPr>
              <a:t> o </a:t>
            </a:r>
            <a:r>
              <a:rPr lang="en-US" sz="2000" dirty="0" err="1">
                <a:latin typeface="Bookman Old Style" panose="02050604050505020204" pitchFamily="18" charset="0"/>
              </a:rPr>
              <a:t>smrti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roditelja</a:t>
            </a:r>
            <a:r>
              <a:rPr lang="en-US" sz="2000" dirty="0">
                <a:latin typeface="Bookman Old Style" panose="02050604050505020204" pitchFamily="18" charset="0"/>
              </a:rPr>
              <a:t> (</a:t>
            </a:r>
            <a:r>
              <a:rPr lang="en-US" sz="2000" dirty="0" err="1">
                <a:latin typeface="Bookman Old Style" panose="02050604050505020204" pitchFamily="18" charset="0"/>
              </a:rPr>
              <a:t>preslika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smrtovnice</a:t>
            </a:r>
            <a:r>
              <a:rPr lang="en-US" sz="2000" dirty="0">
                <a:latin typeface="Bookman Old Style" panose="02050604050505020204" pitchFamily="18" charset="0"/>
              </a:rPr>
              <a:t>);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2000" dirty="0">
                <a:latin typeface="Bookman Old Style" panose="02050604050505020204" pitchFamily="18" charset="0"/>
              </a:rPr>
              <a:t>      </a:t>
            </a:r>
            <a:r>
              <a:rPr lang="en-US" sz="2000" dirty="0" err="1">
                <a:latin typeface="Bookman Old Style" panose="02050604050505020204" pitchFamily="18" charset="0"/>
              </a:rPr>
              <a:t>potvrdu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nadležnoga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centra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za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socijalnu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skrb</a:t>
            </a:r>
            <a:r>
              <a:rPr lang="en-US" sz="2000" dirty="0">
                <a:latin typeface="Bookman Old Style" panose="02050604050505020204" pitchFamily="18" charset="0"/>
              </a:rPr>
              <a:t> da je </a:t>
            </a:r>
            <a:r>
              <a:rPr lang="en-US" sz="2000" dirty="0" err="1">
                <a:latin typeface="Bookman Old Style" panose="02050604050505020204" pitchFamily="18" charset="0"/>
              </a:rPr>
              <a:t>kandidat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korisnik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socijalne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skrbi</a:t>
            </a:r>
            <a:r>
              <a:rPr lang="en-US" sz="2000" dirty="0">
                <a:latin typeface="Bookman Old Style" panose="02050604050505020204" pitchFamily="18" charset="0"/>
              </a:rPr>
              <a:t>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10615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23312" cy="1143000"/>
          </a:xfrm>
        </p:spPr>
        <p:txBody>
          <a:bodyPr>
            <a:normAutofit fontScale="90000"/>
          </a:bodyPr>
          <a:lstStyle/>
          <a:p>
            <a:pPr marL="457200" indent="-457200" algn="just">
              <a:spcBef>
                <a:spcPts val="0"/>
              </a:spcBef>
              <a:defRPr/>
            </a:pPr>
            <a:r>
              <a:rPr lang="pl-PL" sz="28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Upis hrvatskih državljana čiji su roditelji državni službenici koji su po službenoj dužnosti u ime RH bili upućeni na rad u inozemstvo</a:t>
            </a:r>
            <a:r>
              <a:rPr lang="hr-HR" sz="28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/>
            </a:r>
            <a:br>
              <a:rPr lang="hr-HR" sz="28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endParaRPr lang="hr-HR" sz="2800" b="1" dirty="0"/>
          </a:p>
        </p:txBody>
      </p:sp>
      <p:sp>
        <p:nvSpPr>
          <p:cNvPr id="5" name="TekstniOkvir 4"/>
          <p:cNvSpPr txBox="1"/>
          <p:nvPr/>
        </p:nvSpPr>
        <p:spPr>
          <a:xfrm>
            <a:off x="467544" y="1988840"/>
            <a:ext cx="81369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hr-HR" sz="2000" dirty="0" smtClean="0">
                <a:latin typeface="Bookman Old Style" panose="02050604050505020204" pitchFamily="18" charset="0"/>
              </a:rPr>
              <a:t>Navedeni kandidati imaju pravo na </a:t>
            </a:r>
            <a:r>
              <a:rPr lang="hr-HR" sz="2000" b="1" dirty="0" smtClean="0">
                <a:latin typeface="Bookman Old Style" panose="02050604050505020204" pitchFamily="18" charset="0"/>
              </a:rPr>
              <a:t>izravan upis</a:t>
            </a:r>
            <a:r>
              <a:rPr lang="hr-HR" sz="2000" dirty="0" smtClean="0">
                <a:latin typeface="Bookman Old Style" panose="02050604050505020204" pitchFamily="18" charset="0"/>
              </a:rPr>
              <a:t> u srednju školu ukoliko prilože:</a:t>
            </a:r>
            <a:endParaRPr lang="hr-HR" sz="2000" dirty="0">
              <a:latin typeface="Bookman Old Style" panose="020506040505050202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Bookman Old Style" panose="020506040505050202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hr-HR" sz="2000" dirty="0">
                <a:latin typeface="Bookman Old Style" panose="02050604050505020204" pitchFamily="18" charset="0"/>
              </a:rPr>
              <a:t>dokaz o državljanstvu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2000" dirty="0" smtClean="0">
                <a:latin typeface="Bookman Old Style" panose="02050604050505020204" pitchFamily="18" charset="0"/>
              </a:rPr>
              <a:t>dokaze o boravku u inozemstvu, trajanju </a:t>
            </a:r>
            <a:r>
              <a:rPr lang="hr-HR" sz="2000" dirty="0">
                <a:latin typeface="Bookman Old Style" panose="02050604050505020204" pitchFamily="18" charset="0"/>
              </a:rPr>
              <a:t>školovanja </a:t>
            </a:r>
            <a:r>
              <a:rPr lang="hr-HR" sz="2000" dirty="0" smtClean="0">
                <a:latin typeface="Bookman Old Style" panose="02050604050505020204" pitchFamily="18" charset="0"/>
              </a:rPr>
              <a:t>te trajanju i razlozima boravka u inozemstvu 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2000" dirty="0" smtClean="0">
                <a:latin typeface="Bookman Old Style" panose="02050604050505020204" pitchFamily="18" charset="0"/>
              </a:rPr>
              <a:t>svjedodžbe razreda završenih u inozemstvu – najmanje dva od posljednjih četiriju razreda </a:t>
            </a:r>
            <a:endParaRPr lang="en-US" sz="2000" dirty="0">
              <a:latin typeface="Bookman Old Style" panose="020506040505050202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1084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9144000" cy="990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Minimalni bodovni prag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988840"/>
            <a:ext cx="81534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sz="2400" dirty="0" smtClean="0">
                <a:latin typeface="Bookman Old Style" panose="02050604050505020204" pitchFamily="18" charset="0"/>
              </a:rPr>
              <a:t>Za programe obrazovanja od najmanje četiri godine škola </a:t>
            </a:r>
            <a:r>
              <a:rPr lang="hr-HR" sz="2400" b="1" dirty="0" smtClean="0">
                <a:latin typeface="Bookman Old Style" panose="02050604050505020204" pitchFamily="18" charset="0"/>
              </a:rPr>
              <a:t>može utvrditi minimalni broj bodova </a:t>
            </a:r>
            <a:r>
              <a:rPr lang="hr-HR" sz="2400" dirty="0" smtClean="0">
                <a:latin typeface="Bookman Old Style" panose="02050604050505020204" pitchFamily="18" charset="0"/>
              </a:rPr>
              <a:t>potrebnih za prijavu kandidata za upis.</a:t>
            </a:r>
          </a:p>
          <a:p>
            <a:pPr eaLnBrk="1" hangingPunct="1">
              <a:lnSpc>
                <a:spcPct val="90000"/>
              </a:lnSpc>
            </a:pPr>
            <a:r>
              <a:rPr lang="hr-HR" sz="2400" dirty="0" smtClean="0">
                <a:latin typeface="Bookman Old Style" panose="02050604050505020204" pitchFamily="18" charset="0"/>
              </a:rPr>
              <a:t>Za programe obrazovanje za stjecanje strukovne kvalifikacije u trajanju od tri godine i programe obrazovanja za vezane obrte te za programe obrazovanja koji traju manje od tri godine, a najmanje godinu dana, </a:t>
            </a:r>
            <a:r>
              <a:rPr lang="hr-HR" sz="2400" b="1" dirty="0" smtClean="0">
                <a:latin typeface="Bookman Old Style" panose="02050604050505020204" pitchFamily="18" charset="0"/>
              </a:rPr>
              <a:t>ne utvrđuje se minimalni broj bodova</a:t>
            </a:r>
            <a:r>
              <a:rPr lang="hr-HR" sz="2400" dirty="0" smtClean="0">
                <a:latin typeface="Bookman Old Style" panose="02050604050505020204" pitchFamily="18" charset="0"/>
              </a:rPr>
              <a:t> potrebnih za prijavu.</a:t>
            </a:r>
          </a:p>
        </p:txBody>
      </p:sp>
    </p:spTree>
    <p:extLst>
      <p:ext uri="{BB962C8B-B14F-4D97-AF65-F5344CB8AC3E}">
        <p14:creationId xmlns:p14="http://schemas.microsoft.com/office/powerpoint/2010/main" val="40096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Postupci prijava i upisa u srednje škole </a:t>
            </a:r>
            <a:endParaRPr lang="hr-HR" sz="36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692696"/>
            <a:ext cx="8064896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508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b="1" dirty="0">
                <a:solidFill>
                  <a:schemeClr val="accent2">
                    <a:lumMod val="75000"/>
                  </a:schemeClr>
                </a:solidFill>
              </a:rPr>
              <a:t>Nacionalni informacijski sustav prijava i upisa u srednje škole </a:t>
            </a:r>
            <a:endParaRPr lang="hr-H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683568" y="1916832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accent2"/>
                </a:solidFill>
                <a:latin typeface="Bookman Old Style" panose="02050604050505020204" pitchFamily="18" charset="0"/>
                <a:hlinkClick r:id="rId2"/>
              </a:rPr>
              <a:t>www.upisi.hr</a:t>
            </a:r>
            <a:r>
              <a:rPr lang="hr-HR" sz="24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 </a:t>
            </a:r>
            <a:endParaRPr lang="hr-HR" sz="24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>
                <a:latin typeface="Bookman Old Style" panose="02050604050505020204" pitchFamily="18" charset="0"/>
              </a:rPr>
              <a:t>svaki učenik dobiva svoj </a:t>
            </a:r>
            <a:r>
              <a:rPr lang="hr-HR" sz="2400" b="1" dirty="0">
                <a:latin typeface="Bookman Old Style" panose="02050604050505020204" pitchFamily="18" charset="0"/>
              </a:rPr>
              <a:t>elektronički identitet</a:t>
            </a:r>
            <a:r>
              <a:rPr lang="hr-HR" sz="2400" dirty="0">
                <a:latin typeface="Bookman Old Style" panose="02050604050505020204" pitchFamily="18" charset="0"/>
              </a:rPr>
              <a:t>- korisničko ime, lozinka, PIN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>
                <a:latin typeface="Bookman Old Style" panose="02050604050505020204" pitchFamily="18" charset="0"/>
              </a:rPr>
              <a:t>prijava od 25. svibnja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>
                <a:latin typeface="Bookman Old Style" panose="02050604050505020204" pitchFamily="18" charset="0"/>
              </a:rPr>
              <a:t>provjera ocjena i osobnih podataka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b="1" dirty="0">
                <a:latin typeface="Bookman Old Style" panose="02050604050505020204" pitchFamily="18" charset="0"/>
              </a:rPr>
              <a:t>26.lipnja- počinje prijava obrazovnih programa (maksimalno 6 obrazovnih programa)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7875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M</a:t>
            </a:r>
            <a:r>
              <a:rPr lang="it-IT" sz="32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ože</a:t>
            </a:r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te se</a:t>
            </a:r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it-IT" sz="32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informirati</a:t>
            </a:r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it-IT" sz="32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putem</a:t>
            </a:r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INTERNETA:</a:t>
            </a:r>
            <a:endParaRPr lang="hr-HR" sz="3200" b="1" dirty="0" smtClean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dirty="0" smtClean="0">
                <a:latin typeface="Bookman Old Style" panose="02050604050505020204" pitchFamily="18" charset="0"/>
              </a:rPr>
              <a:t>na stranicama Centra za informiranje i savjetovanje o karijeri (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hlinkClick r:id="rId2"/>
              </a:rPr>
              <a:t>www.cisok.hr</a:t>
            </a:r>
            <a:r>
              <a:rPr lang="hr-HR" dirty="0" smtClean="0">
                <a:latin typeface="Bookman Old Style" panose="02050604050505020204" pitchFamily="18" charset="0"/>
              </a:rPr>
              <a:t>),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dirty="0" smtClean="0"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dirty="0" smtClean="0">
                <a:latin typeface="Bookman Old Style" panose="02050604050505020204" pitchFamily="18" charset="0"/>
              </a:rPr>
              <a:t>u vodiču kroz zanimanja (putem HZZ, ili direktno: 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hlinkClick r:id="rId3"/>
              </a:rPr>
              <a:t>http://mrav.ffzg.hr/zanimanja</a:t>
            </a:r>
            <a:r>
              <a:rPr lang="hr-HR" dirty="0" smtClean="0">
                <a:latin typeface="Bookman Old Style" panose="02050604050505020204" pitchFamily="18" charset="0"/>
              </a:rPr>
              <a:t>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dirty="0" smtClean="0"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dirty="0" smtClean="0">
                <a:latin typeface="Bookman Old Style" panose="02050604050505020204" pitchFamily="18" charset="0"/>
              </a:rPr>
              <a:t>na stranicama pojedinih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dirty="0" smtClean="0">
                <a:latin typeface="Bookman Old Style" panose="02050604050505020204" pitchFamily="18" charset="0"/>
              </a:rPr>
              <a:t>   škola (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hlinkClick r:id="rId4"/>
              </a:rPr>
              <a:t>www.skole.hr</a:t>
            </a:r>
            <a:r>
              <a:rPr lang="hr-HR" dirty="0" smtClean="0">
                <a:latin typeface="Bookman Old Style" panose="020506040505050202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hr-HR" dirty="0" smtClean="0">
              <a:latin typeface="Comic Sans MS" pitchFamily="66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77072"/>
            <a:ext cx="3593975" cy="254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5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omic Sans MS" pitchFamily="66" charset="0"/>
              </a:rPr>
              <a:t>Test </a:t>
            </a:r>
            <a:r>
              <a:rPr lang="en-US" sz="4000" dirty="0" err="1">
                <a:solidFill>
                  <a:schemeClr val="tx1"/>
                </a:solidFill>
                <a:latin typeface="Comic Sans MS" pitchFamily="66" charset="0"/>
              </a:rPr>
              <a:t>profesionalnih</a:t>
            </a:r>
            <a:r>
              <a:rPr lang="en-US" sz="4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omic Sans MS" pitchFamily="66" charset="0"/>
              </a:rPr>
              <a:t>interesa</a:t>
            </a:r>
            <a:r>
              <a:rPr lang="hr-HR" sz="4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r-HR" sz="4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“Moj izbor” 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5907087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971600" y="162880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hlinkClick r:id="rId3"/>
              </a:rPr>
              <a:t>http</a:t>
            </a:r>
            <a:r>
              <a:rPr lang="hr-HR" sz="2800" dirty="0" smtClean="0">
                <a:hlinkClick r:id="rId3"/>
              </a:rPr>
              <a:t>://mrav.ffzg.hr/zanimanja/upitnik/</a:t>
            </a:r>
            <a:r>
              <a:rPr lang="hr-HR" sz="2800" dirty="0" err="1" smtClean="0">
                <a:hlinkClick r:id="rId3"/>
              </a:rPr>
              <a:t>upitnik.htm</a:t>
            </a:r>
            <a:r>
              <a:rPr lang="hr-HR" sz="2800" dirty="0" smtClean="0"/>
              <a:t>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02575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9144000" cy="990600"/>
          </a:xfrm>
        </p:spPr>
        <p:txBody>
          <a:bodyPr>
            <a:noAutofit/>
          </a:bodyPr>
          <a:lstStyle/>
          <a:p>
            <a:r>
              <a:rPr lang="hr-HR" sz="32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Upisni rokovi - LJETNI UPISNI ROK</a:t>
            </a:r>
            <a:endParaRPr lang="hr-HR" sz="3200" b="1" dirty="0" smtClean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504" y="1484784"/>
            <a:ext cx="9036496" cy="518457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vi-VN" sz="5200" dirty="0">
                <a:latin typeface="Comic Sans MS" pitchFamily="66" charset="0"/>
              </a:rPr>
              <a:t>Početak prijava kandidata u sustav                       	</a:t>
            </a:r>
            <a:r>
              <a:rPr lang="vi-VN" sz="5200" dirty="0">
                <a:solidFill>
                  <a:srgbClr val="C00000"/>
                </a:solidFill>
                <a:latin typeface="Comic Sans MS" pitchFamily="66" charset="0"/>
              </a:rPr>
              <a:t>25.5.2015. 	</a:t>
            </a:r>
          </a:p>
          <a:p>
            <a:pPr>
              <a:lnSpc>
                <a:spcPct val="120000"/>
              </a:lnSpc>
            </a:pPr>
            <a:r>
              <a:rPr lang="vi-VN" sz="5200" dirty="0">
                <a:latin typeface="Comic Sans MS" pitchFamily="66" charset="0"/>
              </a:rPr>
              <a:t>Početak prijava obrazovnih programa 	             </a:t>
            </a:r>
            <a:r>
              <a:rPr lang="vi-VN" sz="5200" dirty="0">
                <a:solidFill>
                  <a:srgbClr val="C00000"/>
                </a:solidFill>
                <a:latin typeface="Comic Sans MS" pitchFamily="66" charset="0"/>
              </a:rPr>
              <a:t>26.6.2015.</a:t>
            </a:r>
            <a:r>
              <a:rPr lang="vi-VN" sz="5200" dirty="0">
                <a:latin typeface="Comic Sans MS" pitchFamily="66" charset="0"/>
              </a:rPr>
              <a:t> 	</a:t>
            </a:r>
          </a:p>
          <a:p>
            <a:pPr>
              <a:lnSpc>
                <a:spcPct val="120000"/>
              </a:lnSpc>
            </a:pPr>
            <a:r>
              <a:rPr lang="vi-VN" sz="5200" dirty="0">
                <a:latin typeface="Comic Sans MS" pitchFamily="66" charset="0"/>
              </a:rPr>
              <a:t>Završetak prijave obrazovnih programa koji zahtijevaju dodatne provjere 	</a:t>
            </a:r>
            <a:r>
              <a:rPr lang="vi-VN" sz="5200" dirty="0">
                <a:solidFill>
                  <a:srgbClr val="C00000"/>
                </a:solidFill>
                <a:latin typeface="Comic Sans MS" pitchFamily="66" charset="0"/>
              </a:rPr>
              <a:t>30.6.2015. 	</a:t>
            </a:r>
          </a:p>
          <a:p>
            <a:pPr>
              <a:lnSpc>
                <a:spcPct val="120000"/>
              </a:lnSpc>
            </a:pPr>
            <a:r>
              <a:rPr lang="vi-VN" sz="5200" dirty="0">
                <a:latin typeface="Comic Sans MS" pitchFamily="66" charset="0"/>
              </a:rPr>
              <a:t>Provođenje dodatnih ispita i provjera te unos rezultata 	</a:t>
            </a:r>
            <a:r>
              <a:rPr lang="vi-VN" sz="5200" dirty="0">
                <a:solidFill>
                  <a:srgbClr val="C00000"/>
                </a:solidFill>
                <a:latin typeface="Comic Sans MS" pitchFamily="66" charset="0"/>
              </a:rPr>
              <a:t>       1.- 6.7.2015. </a:t>
            </a:r>
            <a:r>
              <a:rPr lang="vi-VN" sz="5200" dirty="0">
                <a:latin typeface="Comic Sans MS" pitchFamily="66" charset="0"/>
              </a:rPr>
              <a:t>	</a:t>
            </a:r>
          </a:p>
          <a:p>
            <a:pPr>
              <a:lnSpc>
                <a:spcPct val="120000"/>
              </a:lnSpc>
            </a:pPr>
            <a:r>
              <a:rPr lang="vi-VN" sz="5200" dirty="0">
                <a:latin typeface="Comic Sans MS" pitchFamily="66" charset="0"/>
              </a:rPr>
              <a:t>Rok za dostavu dokumentacije redovitih učenika (stručno mišljenje školskog liječnika, stručno mišljenje HZZ-a i ostali dokumenti kojima se ostvaruju dodatna prava za upis)     	</a:t>
            </a:r>
            <a:r>
              <a:rPr lang="vi-VN" sz="5200" dirty="0">
                <a:solidFill>
                  <a:srgbClr val="C00000"/>
                </a:solidFill>
                <a:latin typeface="Comic Sans MS" pitchFamily="66" charset="0"/>
              </a:rPr>
              <a:t>do 26.6.2015. </a:t>
            </a:r>
            <a:r>
              <a:rPr lang="vi-VN" sz="5200" dirty="0">
                <a:latin typeface="Comic Sans MS" pitchFamily="66" charset="0"/>
              </a:rPr>
              <a:t>	</a:t>
            </a:r>
          </a:p>
          <a:p>
            <a:pPr>
              <a:lnSpc>
                <a:spcPct val="120000"/>
              </a:lnSpc>
            </a:pPr>
            <a:r>
              <a:rPr lang="vi-VN" sz="5200" dirty="0">
                <a:latin typeface="Comic Sans MS" pitchFamily="66" charset="0"/>
              </a:rPr>
              <a:t>Dostava osobnih dokumenata i svjedodžbi za kandidate izvan redovitog sustava obrazovanja RH  </a:t>
            </a:r>
            <a:r>
              <a:rPr lang="vi-VN" sz="5200" dirty="0">
                <a:solidFill>
                  <a:srgbClr val="C00000"/>
                </a:solidFill>
                <a:latin typeface="Comic Sans MS" pitchFamily="66" charset="0"/>
              </a:rPr>
              <a:t>26.5.- 29.6.2015.	</a:t>
            </a:r>
          </a:p>
          <a:p>
            <a:pPr>
              <a:lnSpc>
                <a:spcPct val="120000"/>
              </a:lnSpc>
            </a:pPr>
            <a:r>
              <a:rPr lang="vi-VN" sz="5200" dirty="0">
                <a:latin typeface="Comic Sans MS" pitchFamily="66" charset="0"/>
              </a:rPr>
              <a:t>Završetak prigovora na unesene osobne podatke, ocjene, natjecanja, rezultate dodatnih provjera i podatke na temelju kojih se ostvaruju dodatna prava za upis, Završetak unosa rezultata s popravnih ispita, brisanje s lista kandidata koji nisu zadovoljili preduvjete 	</a:t>
            </a:r>
            <a:r>
              <a:rPr lang="vi-VN" sz="5200" dirty="0">
                <a:solidFill>
                  <a:srgbClr val="C00000"/>
                </a:solidFill>
                <a:latin typeface="Comic Sans MS" pitchFamily="66" charset="0"/>
              </a:rPr>
              <a:t>7. 7. 2015. </a:t>
            </a:r>
            <a:r>
              <a:rPr lang="vi-VN" sz="5200" dirty="0">
                <a:latin typeface="Comic Sans MS" pitchFamily="66" charset="0"/>
              </a:rPr>
              <a:t>	</a:t>
            </a:r>
          </a:p>
          <a:p>
            <a:pPr>
              <a:lnSpc>
                <a:spcPct val="120000"/>
              </a:lnSpc>
            </a:pPr>
            <a:r>
              <a:rPr lang="vi-VN" sz="5200" dirty="0">
                <a:latin typeface="Comic Sans MS" pitchFamily="66" charset="0"/>
              </a:rPr>
              <a:t>Zaključavanje odabira obrazovnih programa , početak ispisa prijavnica 	</a:t>
            </a:r>
            <a:r>
              <a:rPr lang="vi-VN" sz="5200" dirty="0">
                <a:solidFill>
                  <a:srgbClr val="C00000"/>
                </a:solidFill>
                <a:latin typeface="Comic Sans MS" pitchFamily="66" charset="0"/>
              </a:rPr>
              <a:t>8.7.2015.</a:t>
            </a:r>
            <a:r>
              <a:rPr lang="vi-VN" sz="5200" dirty="0">
                <a:latin typeface="Comic Sans MS" pitchFamily="66" charset="0"/>
              </a:rPr>
              <a:t> 	</a:t>
            </a:r>
          </a:p>
          <a:p>
            <a:pPr>
              <a:lnSpc>
                <a:spcPct val="120000"/>
              </a:lnSpc>
            </a:pPr>
            <a:r>
              <a:rPr lang="vi-VN" sz="5200" dirty="0">
                <a:latin typeface="Comic Sans MS" pitchFamily="66" charset="0"/>
              </a:rPr>
              <a:t>Krajnji rok za zaprimanje potpisanih prijavnica (učenici donose razrednicima, a ostali kandidati šalju prijavnice Središnjem prijavnom uredu), brisanje s lista kandidata koji nisu zadovoljili preduvjete ili dostavili prijavnice, krajnji rok za podnošenje zamolbe za promjenom redoslijeda prijavljenih programa na listi prioriteta (ravnateljima osnovnih škola) 	</a:t>
            </a:r>
            <a:r>
              <a:rPr lang="vi-VN" sz="5200" dirty="0">
                <a:solidFill>
                  <a:srgbClr val="C00000"/>
                </a:solidFill>
                <a:latin typeface="Comic Sans MS" pitchFamily="66" charset="0"/>
              </a:rPr>
              <a:t>10.7.2015.</a:t>
            </a:r>
            <a:r>
              <a:rPr lang="vi-VN" sz="5200" dirty="0">
                <a:latin typeface="Comic Sans MS" pitchFamily="66" charset="0"/>
              </a:rPr>
              <a:t> 	</a:t>
            </a:r>
          </a:p>
          <a:p>
            <a:pPr>
              <a:lnSpc>
                <a:spcPct val="120000"/>
              </a:lnSpc>
            </a:pPr>
            <a:r>
              <a:rPr lang="vi-VN" sz="5200" dirty="0">
                <a:latin typeface="Comic Sans MS" pitchFamily="66" charset="0"/>
              </a:rPr>
              <a:t>Objava konačnih ljestvica poretka 	</a:t>
            </a:r>
            <a:r>
              <a:rPr lang="vi-VN" sz="5200" dirty="0">
                <a:solidFill>
                  <a:srgbClr val="C00000"/>
                </a:solidFill>
                <a:latin typeface="Comic Sans MS" pitchFamily="66" charset="0"/>
              </a:rPr>
              <a:t>11.7.2015. </a:t>
            </a:r>
            <a:r>
              <a:rPr lang="vi-VN" sz="5200" dirty="0">
                <a:latin typeface="Comic Sans MS" pitchFamily="66" charset="0"/>
              </a:rPr>
              <a:t>	</a:t>
            </a:r>
          </a:p>
          <a:p>
            <a:pPr>
              <a:lnSpc>
                <a:spcPct val="120000"/>
              </a:lnSpc>
            </a:pPr>
            <a:r>
              <a:rPr lang="vi-VN" sz="5200" dirty="0">
                <a:latin typeface="Comic Sans MS" pitchFamily="66" charset="0"/>
              </a:rPr>
              <a:t>Dostava dokumenata koji su uvjet za upis u određeni program obrazovanja (potvrde školske medicine, liječnička svjedodžba medicine rada, ugovor o naukovanju učenika i ostali dokumenti kojima su ostvarena dodatna prava za upis) - srednje škole, dostava potpisanog obrasca o upisu u I. razred srednje škole (upisnice) u srednju školu u koju se učenik upisao 	</a:t>
            </a:r>
            <a:r>
              <a:rPr lang="vi-VN" sz="5200" dirty="0">
                <a:solidFill>
                  <a:srgbClr val="C00000"/>
                </a:solidFill>
                <a:latin typeface="Comic Sans MS" pitchFamily="66" charset="0"/>
              </a:rPr>
              <a:t>13. - 13. 7.2015</a:t>
            </a:r>
            <a:r>
              <a:rPr lang="vi-VN" sz="5200" dirty="0">
                <a:latin typeface="Comic Sans MS" pitchFamily="66" charset="0"/>
              </a:rPr>
              <a:t>. 	</a:t>
            </a:r>
          </a:p>
          <a:p>
            <a:pPr>
              <a:lnSpc>
                <a:spcPct val="120000"/>
              </a:lnSpc>
            </a:pPr>
            <a:r>
              <a:rPr lang="vi-VN" sz="5200" dirty="0">
                <a:latin typeface="Comic Sans MS" pitchFamily="66" charset="0"/>
              </a:rPr>
              <a:t>Objava slobodnih mjesta za jesenski rok   </a:t>
            </a:r>
            <a:r>
              <a:rPr lang="vi-VN" sz="5200" dirty="0">
                <a:solidFill>
                  <a:srgbClr val="C00000"/>
                </a:solidFill>
                <a:latin typeface="Comic Sans MS" pitchFamily="66" charset="0"/>
              </a:rPr>
              <a:t>21. 7. 2015</a:t>
            </a:r>
            <a:r>
              <a:rPr lang="vi-VN" dirty="0">
                <a:latin typeface="Comic Sans MS" pitchFamily="66" charset="0"/>
              </a:rPr>
              <a:t>. 	</a:t>
            </a:r>
          </a:p>
        </p:txBody>
      </p:sp>
    </p:spTree>
    <p:extLst>
      <p:ext uri="{BB962C8B-B14F-4D97-AF65-F5344CB8AC3E}">
        <p14:creationId xmlns:p14="http://schemas.microsoft.com/office/powerpoint/2010/main" val="126814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Kutni poveznik 13"/>
          <p:cNvCxnSpPr/>
          <p:nvPr/>
        </p:nvCxnSpPr>
        <p:spPr>
          <a:xfrm>
            <a:off x="5030788" y="833438"/>
            <a:ext cx="915987" cy="611187"/>
          </a:xfrm>
          <a:prstGeom prst="bentConnector3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Kutni poveznik 15"/>
          <p:cNvCxnSpPr/>
          <p:nvPr/>
        </p:nvCxnSpPr>
        <p:spPr>
          <a:xfrm rot="10800000" flipV="1">
            <a:off x="2892425" y="833438"/>
            <a:ext cx="763588" cy="611187"/>
          </a:xfrm>
          <a:prstGeom prst="bentConnector3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Kutni poveznik 21"/>
          <p:cNvCxnSpPr>
            <a:stCxn id="18" idx="3"/>
          </p:cNvCxnSpPr>
          <p:nvPr/>
        </p:nvCxnSpPr>
        <p:spPr>
          <a:xfrm>
            <a:off x="6023769" y="263525"/>
            <a:ext cx="1716087" cy="876300"/>
          </a:xfrm>
          <a:prstGeom prst="bentConnector3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Kutni poveznik 19"/>
          <p:cNvCxnSpPr>
            <a:stCxn id="18" idx="1"/>
          </p:cNvCxnSpPr>
          <p:nvPr/>
        </p:nvCxnSpPr>
        <p:spPr>
          <a:xfrm rot="10800000" flipV="1">
            <a:off x="1173956" y="263525"/>
            <a:ext cx="2100263" cy="723900"/>
          </a:xfrm>
          <a:prstGeom prst="bentConnector3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val="2627758027"/>
              </p:ext>
            </p:extLst>
          </p:nvPr>
        </p:nvGraphicFramePr>
        <p:xfrm>
          <a:off x="143555" y="527605"/>
          <a:ext cx="8704185" cy="610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kstniOkvir 17"/>
          <p:cNvSpPr txBox="1"/>
          <p:nvPr/>
        </p:nvSpPr>
        <p:spPr>
          <a:xfrm>
            <a:off x="3274219" y="0"/>
            <a:ext cx="27495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Srednje škole</a:t>
            </a:r>
          </a:p>
        </p:txBody>
      </p:sp>
      <p:cxnSp>
        <p:nvCxnSpPr>
          <p:cNvPr id="26" name="Ravni poveznik 25"/>
          <p:cNvCxnSpPr/>
          <p:nvPr/>
        </p:nvCxnSpPr>
        <p:spPr>
          <a:xfrm>
            <a:off x="4419600" y="523875"/>
            <a:ext cx="0" cy="17621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10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91440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sz="32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Upisni rokovi - JESENSKI UPISNI ROK</a:t>
            </a:r>
            <a:endParaRPr lang="hr-H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2704" y="1556792"/>
            <a:ext cx="9036496" cy="5184576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vi-VN" sz="5400" dirty="0"/>
              <a:t>Početak prijava u sustav i prijava obrazovnih programa  </a:t>
            </a:r>
            <a:r>
              <a:rPr lang="vi-VN" sz="54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hr-HR" sz="5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4</a:t>
            </a:r>
            <a:r>
              <a:rPr lang="vi-VN" sz="5400" b="1" dirty="0">
                <a:solidFill>
                  <a:schemeClr val="accent2">
                    <a:lumMod val="75000"/>
                  </a:schemeClr>
                </a:solidFill>
              </a:rPr>
              <a:t>. 8. 201</a:t>
            </a:r>
            <a:r>
              <a:rPr lang="hr-HR" sz="5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5</a:t>
            </a:r>
            <a:r>
              <a:rPr lang="vi-VN" sz="5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hr-HR" sz="54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lvl="0"/>
            <a:endParaRPr lang="hr-HR" sz="5400" dirty="0">
              <a:latin typeface="Bookman Old Style" panose="02050604050505020204" pitchFamily="18" charset="0"/>
            </a:endParaRPr>
          </a:p>
          <a:p>
            <a:pPr lvl="0"/>
            <a:r>
              <a:rPr lang="vi-VN" sz="5400" dirty="0"/>
              <a:t>Dostava osobnih dokumenata, svjedodžbi i ostale dokumentacije za kandidate izvan redovitoga sustava obrazovanja RH </a:t>
            </a:r>
            <a:r>
              <a:rPr lang="hr-HR" sz="5400" dirty="0">
                <a:latin typeface="Bookman Old Style" panose="02050604050505020204" pitchFamily="18" charset="0"/>
              </a:rPr>
              <a:t>,d</a:t>
            </a:r>
            <a:r>
              <a:rPr lang="vi-VN" sz="5400" dirty="0"/>
              <a:t>ostava dokumentacije redovitih učenika (stručno mišljenje školskog liječnika, stručno mišljenje HZZ-a i ostali dokumenti kojima se ostvaruju dodatna prava za upis i sl.)  </a:t>
            </a:r>
            <a:r>
              <a:rPr lang="vi-VN" sz="54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hr-HR" sz="5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4</a:t>
            </a:r>
            <a:r>
              <a:rPr lang="vi-VN" sz="5400" b="1" dirty="0">
                <a:solidFill>
                  <a:schemeClr val="accent2">
                    <a:lumMod val="75000"/>
                  </a:schemeClr>
                </a:solidFill>
              </a:rPr>
              <a:t>. 8. 201</a:t>
            </a:r>
            <a:r>
              <a:rPr lang="hr-HR" sz="5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5. </a:t>
            </a:r>
          </a:p>
          <a:p>
            <a:pPr lvl="0"/>
            <a:r>
              <a:rPr lang="vi-VN" sz="5400" dirty="0"/>
              <a:t>Završetak prijave obrazovnih programa koji zahtijevaju dodatne provjere </a:t>
            </a:r>
            <a:r>
              <a:rPr lang="vi-VN" sz="54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hr-HR" sz="5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5</a:t>
            </a:r>
            <a:r>
              <a:rPr lang="vi-VN" sz="5400" b="1" dirty="0">
                <a:solidFill>
                  <a:schemeClr val="accent2">
                    <a:lumMod val="75000"/>
                  </a:schemeClr>
                </a:solidFill>
              </a:rPr>
              <a:t>. 8. 201</a:t>
            </a:r>
            <a:r>
              <a:rPr lang="hr-HR" sz="5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5</a:t>
            </a:r>
            <a:r>
              <a:rPr lang="vi-VN" sz="5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hr-HR" sz="54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lvl="0"/>
            <a:r>
              <a:rPr lang="vi-VN" sz="5400" dirty="0"/>
              <a:t>Provođenje dodatnih ispita i provjera te unos rezultata </a:t>
            </a:r>
            <a:r>
              <a:rPr lang="hr-HR" sz="5400" dirty="0">
                <a:latin typeface="Bookman Old Style" panose="02050604050505020204" pitchFamily="18" charset="0"/>
              </a:rPr>
              <a:t>    </a:t>
            </a:r>
            <a:r>
              <a:rPr lang="vi-VN" sz="54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hr-HR" sz="5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6</a:t>
            </a:r>
            <a:r>
              <a:rPr lang="vi-VN" sz="5400" b="1" dirty="0">
                <a:solidFill>
                  <a:schemeClr val="accent2">
                    <a:lumMod val="75000"/>
                  </a:schemeClr>
                </a:solidFill>
              </a:rPr>
              <a:t>.8. – 2</a:t>
            </a:r>
            <a:r>
              <a:rPr lang="hr-HR" sz="5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7</a:t>
            </a:r>
            <a:r>
              <a:rPr lang="vi-VN" sz="5400" b="1" dirty="0">
                <a:solidFill>
                  <a:schemeClr val="accent2">
                    <a:lumMod val="75000"/>
                  </a:schemeClr>
                </a:solidFill>
              </a:rPr>
              <a:t>.8.201</a:t>
            </a:r>
            <a:r>
              <a:rPr lang="hr-HR" sz="5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5</a:t>
            </a:r>
            <a:r>
              <a:rPr lang="vi-VN" sz="5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hr-HR" sz="54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lvl="0"/>
            <a:r>
              <a:rPr lang="vi-VN" sz="5400" dirty="0"/>
              <a:t>Završetak prigovora na osobne podatke, ocjene, natjecanja, rezultate dodatnih provjera i podatke na temelju kojih se ostvaruju dodatna prava za </a:t>
            </a:r>
            <a:r>
              <a:rPr lang="vi-VN" sz="5400" dirty="0" smtClean="0"/>
              <a:t>upis</a:t>
            </a:r>
            <a:r>
              <a:rPr lang="hr-HR" sz="5400" dirty="0" smtClean="0">
                <a:latin typeface="Bookman Old Style" panose="02050604050505020204" pitchFamily="18" charset="0"/>
              </a:rPr>
              <a:t>, </a:t>
            </a:r>
            <a:r>
              <a:rPr lang="hr-HR" sz="5400" dirty="0">
                <a:latin typeface="Bookman Old Style" panose="02050604050505020204" pitchFamily="18" charset="0"/>
              </a:rPr>
              <a:t>z</a:t>
            </a:r>
            <a:r>
              <a:rPr lang="vi-VN" sz="5400" dirty="0"/>
              <a:t>avršetak unosa rezultata s popravnih ispita</a:t>
            </a:r>
            <a:r>
              <a:rPr lang="hr-HR" sz="5400" dirty="0">
                <a:latin typeface="Bookman Old Style" panose="02050604050505020204" pitchFamily="18" charset="0"/>
              </a:rPr>
              <a:t>, b</a:t>
            </a:r>
            <a:r>
              <a:rPr lang="vi-VN" sz="5400" dirty="0"/>
              <a:t>risanje s lista kandidata koji nisu zadovoljili preduvjete</a:t>
            </a:r>
            <a:r>
              <a:rPr lang="hr-HR" sz="5400" dirty="0">
                <a:latin typeface="Bookman Old Style" panose="02050604050505020204" pitchFamily="18" charset="0"/>
              </a:rPr>
              <a:t>   </a:t>
            </a:r>
            <a:r>
              <a:rPr lang="vi-VN" sz="5400" dirty="0"/>
              <a:t>  </a:t>
            </a:r>
            <a:r>
              <a:rPr lang="hr-HR" sz="5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28</a:t>
            </a:r>
            <a:r>
              <a:rPr lang="vi-VN" sz="5400" b="1" dirty="0">
                <a:solidFill>
                  <a:schemeClr val="accent2">
                    <a:lumMod val="75000"/>
                  </a:schemeClr>
                </a:solidFill>
              </a:rPr>
              <a:t>.8.201</a:t>
            </a:r>
            <a:r>
              <a:rPr lang="hr-HR" sz="5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5</a:t>
            </a:r>
            <a:r>
              <a:rPr lang="vi-VN" sz="5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hr-HR" sz="54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lvl="0"/>
            <a:endParaRPr lang="hr-HR" sz="5400" dirty="0">
              <a:latin typeface="Bookman Old Style" panose="02050604050505020204" pitchFamily="18" charset="0"/>
            </a:endParaRPr>
          </a:p>
          <a:p>
            <a:pPr lvl="0"/>
            <a:r>
              <a:rPr lang="vi-VN" sz="5400" dirty="0"/>
              <a:t>Zaključavanje odabira obrazovnih programa</a:t>
            </a:r>
            <a:r>
              <a:rPr lang="hr-HR" sz="5400" dirty="0">
                <a:latin typeface="Bookman Old Style" panose="02050604050505020204" pitchFamily="18" charset="0"/>
              </a:rPr>
              <a:t>, p</a:t>
            </a:r>
            <a:r>
              <a:rPr lang="vi-VN" sz="5400" dirty="0"/>
              <a:t>očetak ispisa prijavnica </a:t>
            </a:r>
            <a:r>
              <a:rPr lang="hr-HR" sz="5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31</a:t>
            </a:r>
            <a:r>
              <a:rPr lang="vi-VN" sz="5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hr-HR" sz="5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8</a:t>
            </a:r>
            <a:r>
              <a:rPr lang="vi-VN" sz="5400" b="1" dirty="0">
                <a:solidFill>
                  <a:schemeClr val="accent2">
                    <a:lumMod val="75000"/>
                  </a:schemeClr>
                </a:solidFill>
              </a:rPr>
              <a:t>.201</a:t>
            </a:r>
            <a:r>
              <a:rPr lang="hr-HR" sz="5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5. </a:t>
            </a:r>
          </a:p>
          <a:p>
            <a:pPr lvl="0"/>
            <a:r>
              <a:rPr lang="vi-VN" sz="5400" dirty="0"/>
              <a:t>Krajnji rok za zaprimanje potpisanih prijavnica (učenici donose razrednicima, a ostali kandidati šalju Središnjem prijavnom uredu)</a:t>
            </a:r>
            <a:r>
              <a:rPr lang="hr-HR" sz="5400" dirty="0">
                <a:latin typeface="Bookman Old Style" panose="02050604050505020204" pitchFamily="18" charset="0"/>
              </a:rPr>
              <a:t>,b</a:t>
            </a:r>
            <a:r>
              <a:rPr lang="vi-VN" sz="5400" dirty="0"/>
              <a:t>risanje s lista kandidata koji nisu zadovoljili preduvjete ili dostavili prijavnice</a:t>
            </a:r>
            <a:r>
              <a:rPr lang="hr-HR" sz="5400" dirty="0">
                <a:latin typeface="Bookman Old Style" panose="02050604050505020204" pitchFamily="18" charset="0"/>
              </a:rPr>
              <a:t>, k</a:t>
            </a:r>
            <a:r>
              <a:rPr lang="vi-VN" sz="5400" dirty="0"/>
              <a:t>rajnji rok za podnošenje zamolbe za promjenom redoslijeda prijavljenih programa na listi prioriteta (ravnateljima osnovnih škola) </a:t>
            </a:r>
            <a:r>
              <a:rPr lang="hr-HR" sz="5400" dirty="0" smtClean="0"/>
              <a:t>    </a:t>
            </a:r>
            <a:r>
              <a:rPr lang="hr-HR" sz="5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2</a:t>
            </a:r>
            <a:r>
              <a:rPr lang="vi-VN" sz="5400" b="1" dirty="0">
                <a:solidFill>
                  <a:schemeClr val="accent2">
                    <a:lumMod val="75000"/>
                  </a:schemeClr>
                </a:solidFill>
              </a:rPr>
              <a:t>.9.2014. </a:t>
            </a:r>
            <a:endParaRPr lang="hr-HR" sz="54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lvl="0"/>
            <a:r>
              <a:rPr lang="vi-VN" sz="5400" dirty="0"/>
              <a:t>Objava konačnih ljestvica poretka </a:t>
            </a:r>
            <a:r>
              <a:rPr lang="hr-HR" sz="5400" dirty="0" smtClean="0"/>
              <a:t>   </a:t>
            </a:r>
            <a:r>
              <a:rPr lang="hr-HR" sz="5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3</a:t>
            </a:r>
            <a:r>
              <a:rPr lang="vi-VN" sz="5400" b="1" dirty="0">
                <a:solidFill>
                  <a:schemeClr val="accent2">
                    <a:lumMod val="75000"/>
                  </a:schemeClr>
                </a:solidFill>
              </a:rPr>
              <a:t>.9.201</a:t>
            </a:r>
            <a:r>
              <a:rPr lang="hr-HR" sz="5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5</a:t>
            </a:r>
            <a:r>
              <a:rPr lang="vi-VN" sz="5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hr-HR" sz="54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lvl="0"/>
            <a:r>
              <a:rPr lang="vi-VN" sz="5400" dirty="0"/>
              <a:t>Dostava dokumenata koji su uvjet za upis u određeni program obrazovanja (potvrda liječnika školske medicine, liječnička svjedodžba medicine rada, ugovor o naukovanju i ostali dokumenti kojima su ostvarena dodatna prava za upis) srednje škole; Dostava potpisanog obrasca o upisu u I. razred srednje škole (upisnice) u srednju školu u koju se učenik upisao </a:t>
            </a:r>
            <a:r>
              <a:rPr lang="hr-HR" sz="5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4</a:t>
            </a:r>
            <a:r>
              <a:rPr lang="vi-VN" sz="5400" b="1" dirty="0">
                <a:solidFill>
                  <a:schemeClr val="accent2">
                    <a:lumMod val="75000"/>
                  </a:schemeClr>
                </a:solidFill>
              </a:rPr>
              <a:t>.9.201</a:t>
            </a:r>
            <a:r>
              <a:rPr lang="hr-HR" sz="5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5</a:t>
            </a:r>
            <a:r>
              <a:rPr lang="vi-VN" sz="5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hr-HR" sz="54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03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Vaša pitanja?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12" y="1268760"/>
            <a:ext cx="5043786" cy="504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7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Ravni poveznik 97"/>
          <p:cNvCxnSpPr/>
          <p:nvPr/>
        </p:nvCxnSpPr>
        <p:spPr>
          <a:xfrm flipH="1">
            <a:off x="2933700" y="1966913"/>
            <a:ext cx="0" cy="374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Ravni poveznik 96"/>
          <p:cNvCxnSpPr/>
          <p:nvPr/>
        </p:nvCxnSpPr>
        <p:spPr>
          <a:xfrm>
            <a:off x="5410200" y="1706563"/>
            <a:ext cx="0" cy="654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Ravni poveznik 94"/>
          <p:cNvCxnSpPr/>
          <p:nvPr/>
        </p:nvCxnSpPr>
        <p:spPr>
          <a:xfrm>
            <a:off x="3808413" y="2360613"/>
            <a:ext cx="0" cy="652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Ravni poveznik 55"/>
          <p:cNvCxnSpPr/>
          <p:nvPr/>
        </p:nvCxnSpPr>
        <p:spPr>
          <a:xfrm>
            <a:off x="5157788" y="3360738"/>
            <a:ext cx="23907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Ravni poveznik 45"/>
          <p:cNvCxnSpPr/>
          <p:nvPr/>
        </p:nvCxnSpPr>
        <p:spPr>
          <a:xfrm>
            <a:off x="6315075" y="3375722"/>
            <a:ext cx="0" cy="1968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Ravni poveznik 43"/>
          <p:cNvCxnSpPr/>
          <p:nvPr/>
        </p:nvCxnSpPr>
        <p:spPr>
          <a:xfrm>
            <a:off x="7543800" y="3360738"/>
            <a:ext cx="0" cy="22681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Ravni poveznik 37"/>
          <p:cNvCxnSpPr/>
          <p:nvPr/>
        </p:nvCxnSpPr>
        <p:spPr>
          <a:xfrm flipH="1">
            <a:off x="3808413" y="3282950"/>
            <a:ext cx="0" cy="706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Ravni poveznik 35"/>
          <p:cNvCxnSpPr/>
          <p:nvPr/>
        </p:nvCxnSpPr>
        <p:spPr>
          <a:xfrm>
            <a:off x="3197225" y="3995738"/>
            <a:ext cx="0" cy="25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Ravni poveznik 36"/>
          <p:cNvCxnSpPr/>
          <p:nvPr/>
        </p:nvCxnSpPr>
        <p:spPr>
          <a:xfrm>
            <a:off x="4572000" y="3989388"/>
            <a:ext cx="0" cy="25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Ravni poveznik 24"/>
          <p:cNvCxnSpPr/>
          <p:nvPr/>
        </p:nvCxnSpPr>
        <p:spPr>
          <a:xfrm flipV="1">
            <a:off x="6315075" y="5108575"/>
            <a:ext cx="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avni poveznik 23"/>
          <p:cNvCxnSpPr/>
          <p:nvPr/>
        </p:nvCxnSpPr>
        <p:spPr>
          <a:xfrm flipV="1">
            <a:off x="4724400" y="5440363"/>
            <a:ext cx="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Ravni poveznik 22"/>
          <p:cNvCxnSpPr/>
          <p:nvPr/>
        </p:nvCxnSpPr>
        <p:spPr>
          <a:xfrm flipV="1">
            <a:off x="3349625" y="5108575"/>
            <a:ext cx="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kstniOkvir 1"/>
          <p:cNvSpPr txBox="1"/>
          <p:nvPr/>
        </p:nvSpPr>
        <p:spPr>
          <a:xfrm>
            <a:off x="2128838" y="5567363"/>
            <a:ext cx="6413500" cy="9223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dirty="0">
                <a:solidFill>
                  <a:prstClr val="white"/>
                </a:solidFill>
              </a:rPr>
              <a:t>OSNOVNA ŠKOLA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 rot="16200000">
            <a:off x="308769" y="5620544"/>
            <a:ext cx="1531938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600" dirty="0">
                <a:solidFill>
                  <a:prstClr val="white"/>
                </a:solidFill>
              </a:rPr>
              <a:t>Osnovnoškolsko obrazovan</a:t>
            </a:r>
            <a:r>
              <a:rPr lang="hr-HR" sz="1400" dirty="0">
                <a:solidFill>
                  <a:prstClr val="white"/>
                </a:solidFill>
              </a:rPr>
              <a:t>je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2128838" y="4230688"/>
            <a:ext cx="1679575" cy="92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dirty="0">
                <a:solidFill>
                  <a:prstClr val="black"/>
                </a:solidFill>
              </a:rPr>
              <a:t>Gimnazije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4267200" y="4899025"/>
            <a:ext cx="4097338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dirty="0">
                <a:solidFill>
                  <a:prstClr val="black"/>
                </a:solidFill>
              </a:rPr>
              <a:t>Strukovne škole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4267200" y="4221163"/>
            <a:ext cx="1373188" cy="646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200" dirty="0">
                <a:solidFill>
                  <a:prstClr val="black"/>
                </a:solidFill>
              </a:rPr>
              <a:t>Petogodišnji i četverogodišnji programi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648325" y="4249738"/>
            <a:ext cx="1214438" cy="646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200" dirty="0">
                <a:solidFill>
                  <a:prstClr val="black"/>
                </a:solidFill>
              </a:rPr>
              <a:t>Trogodišnji programi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1200" dirty="0">
              <a:solidFill>
                <a:prstClr val="black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6862763" y="4230688"/>
            <a:ext cx="1501775" cy="646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200" dirty="0">
                <a:solidFill>
                  <a:prstClr val="black"/>
                </a:solidFill>
              </a:rPr>
              <a:t>Dvogodišnji, jednogodišnji i prilagođeni programi</a:t>
            </a:r>
          </a:p>
        </p:txBody>
      </p:sp>
      <p:cxnSp>
        <p:nvCxnSpPr>
          <p:cNvPr id="21" name="Ravni poveznik 20"/>
          <p:cNvCxnSpPr/>
          <p:nvPr/>
        </p:nvCxnSpPr>
        <p:spPr>
          <a:xfrm>
            <a:off x="3349625" y="5413375"/>
            <a:ext cx="29654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kstniOkvir 25"/>
          <p:cNvSpPr txBox="1"/>
          <p:nvPr/>
        </p:nvSpPr>
        <p:spPr>
          <a:xfrm>
            <a:off x="2084388" y="2916238"/>
            <a:ext cx="3359150" cy="339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600" dirty="0">
                <a:solidFill>
                  <a:prstClr val="black"/>
                </a:solidFill>
              </a:rPr>
              <a:t>Državna matura/ispit državne mature</a:t>
            </a:r>
          </a:p>
        </p:txBody>
      </p:sp>
      <p:sp>
        <p:nvSpPr>
          <p:cNvPr id="28" name="TekstniOkvir 27"/>
          <p:cNvSpPr txBox="1"/>
          <p:nvPr/>
        </p:nvSpPr>
        <p:spPr>
          <a:xfrm>
            <a:off x="4267200" y="3525838"/>
            <a:ext cx="4097338" cy="338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600" dirty="0">
                <a:solidFill>
                  <a:prstClr val="white"/>
                </a:solidFill>
              </a:rPr>
              <a:t>Završni rad</a:t>
            </a:r>
          </a:p>
        </p:txBody>
      </p:sp>
      <p:sp>
        <p:nvSpPr>
          <p:cNvPr id="29" name="Strelica gore 28"/>
          <p:cNvSpPr/>
          <p:nvPr/>
        </p:nvSpPr>
        <p:spPr>
          <a:xfrm>
            <a:off x="4832350" y="3989388"/>
            <a:ext cx="198438" cy="180975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30" name="Strelica gore 29"/>
          <p:cNvSpPr/>
          <p:nvPr/>
        </p:nvSpPr>
        <p:spPr>
          <a:xfrm>
            <a:off x="6156325" y="3995738"/>
            <a:ext cx="196850" cy="180975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31" name="Strelica gore 30"/>
          <p:cNvSpPr/>
          <p:nvPr/>
        </p:nvSpPr>
        <p:spPr>
          <a:xfrm>
            <a:off x="7515225" y="3979863"/>
            <a:ext cx="196850" cy="180975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32" name="Strelica gore 31"/>
          <p:cNvSpPr/>
          <p:nvPr/>
        </p:nvSpPr>
        <p:spPr>
          <a:xfrm>
            <a:off x="2574925" y="3411538"/>
            <a:ext cx="149225" cy="715962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black"/>
              </a:solidFill>
            </a:endParaRPr>
          </a:p>
        </p:txBody>
      </p:sp>
      <p:cxnSp>
        <p:nvCxnSpPr>
          <p:cNvPr id="34" name="Ravni poveznik 33"/>
          <p:cNvCxnSpPr/>
          <p:nvPr/>
        </p:nvCxnSpPr>
        <p:spPr>
          <a:xfrm>
            <a:off x="3197225" y="3995738"/>
            <a:ext cx="13747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Ravni poveznik 40"/>
          <p:cNvCxnSpPr/>
          <p:nvPr/>
        </p:nvCxnSpPr>
        <p:spPr>
          <a:xfrm>
            <a:off x="2481263" y="2671201"/>
            <a:ext cx="41259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Ravni poveznik 42"/>
          <p:cNvCxnSpPr/>
          <p:nvPr/>
        </p:nvCxnSpPr>
        <p:spPr>
          <a:xfrm>
            <a:off x="2481263" y="2665413"/>
            <a:ext cx="0" cy="2508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Ravni poveznik 50"/>
          <p:cNvCxnSpPr/>
          <p:nvPr/>
        </p:nvCxnSpPr>
        <p:spPr>
          <a:xfrm>
            <a:off x="5175405" y="3372594"/>
            <a:ext cx="0" cy="1381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0" name="Strelica gore 59"/>
          <p:cNvSpPr/>
          <p:nvPr/>
        </p:nvSpPr>
        <p:spPr>
          <a:xfrm>
            <a:off x="6700838" y="2206625"/>
            <a:ext cx="198437" cy="30638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10273" name="TekstniOkvir 62"/>
          <p:cNvSpPr txBox="1">
            <a:spLocks noChangeArrowheads="1"/>
          </p:cNvSpPr>
          <p:nvPr/>
        </p:nvSpPr>
        <p:spPr bwMode="auto">
          <a:xfrm>
            <a:off x="7113588" y="184150"/>
            <a:ext cx="2030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ACC2C9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CC2C9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987F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1400" smtClean="0">
                <a:solidFill>
                  <a:prstClr val="black"/>
                </a:solidFill>
                <a:latin typeface="Arial" charset="0"/>
              </a:rPr>
              <a:t>Izlazak na tržište rada</a:t>
            </a:r>
          </a:p>
        </p:txBody>
      </p:sp>
      <p:sp>
        <p:nvSpPr>
          <p:cNvPr id="64" name="TekstniOkvir 63"/>
          <p:cNvSpPr txBox="1"/>
          <p:nvPr/>
        </p:nvSpPr>
        <p:spPr>
          <a:xfrm rot="16200000">
            <a:off x="362744" y="3963194"/>
            <a:ext cx="1458912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600" dirty="0">
                <a:solidFill>
                  <a:prstClr val="white"/>
                </a:solidFill>
              </a:rPr>
              <a:t>Srednjoškolsko obrazovan</a:t>
            </a:r>
            <a:r>
              <a:rPr lang="hr-HR" sz="1400" dirty="0">
                <a:solidFill>
                  <a:prstClr val="white"/>
                </a:solidFill>
              </a:rPr>
              <a:t>je</a:t>
            </a:r>
          </a:p>
        </p:txBody>
      </p:sp>
      <p:sp>
        <p:nvSpPr>
          <p:cNvPr id="65" name="TekstniOkvir 64"/>
          <p:cNvSpPr txBox="1"/>
          <p:nvPr/>
        </p:nvSpPr>
        <p:spPr>
          <a:xfrm rot="16200000">
            <a:off x="81757" y="1027906"/>
            <a:ext cx="2019300" cy="338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600" dirty="0">
                <a:solidFill>
                  <a:prstClr val="white"/>
                </a:solidFill>
              </a:rPr>
              <a:t>Visoko obrazovanje</a:t>
            </a:r>
            <a:endParaRPr lang="hr-HR" sz="1400" dirty="0">
              <a:solidFill>
                <a:prstClr val="white"/>
              </a:solidFill>
            </a:endParaRPr>
          </a:p>
        </p:txBody>
      </p:sp>
      <p:sp>
        <p:nvSpPr>
          <p:cNvPr id="67" name="TekstniOkvir 66"/>
          <p:cNvSpPr txBox="1"/>
          <p:nvPr/>
        </p:nvSpPr>
        <p:spPr>
          <a:xfrm>
            <a:off x="1554163" y="1622425"/>
            <a:ext cx="2330450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600" dirty="0">
                <a:solidFill>
                  <a:prstClr val="black"/>
                </a:solidFill>
              </a:rPr>
              <a:t>Preddiplomski sveučilišni studij</a:t>
            </a:r>
          </a:p>
        </p:txBody>
      </p:sp>
      <p:sp>
        <p:nvSpPr>
          <p:cNvPr id="68" name="TekstniOkvir 67"/>
          <p:cNvSpPr txBox="1"/>
          <p:nvPr/>
        </p:nvSpPr>
        <p:spPr>
          <a:xfrm>
            <a:off x="3990975" y="1504950"/>
            <a:ext cx="248285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600" dirty="0">
                <a:solidFill>
                  <a:prstClr val="black"/>
                </a:solidFill>
              </a:rPr>
              <a:t>Stručni studij                     </a:t>
            </a:r>
          </a:p>
        </p:txBody>
      </p:sp>
      <p:sp>
        <p:nvSpPr>
          <p:cNvPr id="69" name="TekstniOkvir 68"/>
          <p:cNvSpPr txBox="1"/>
          <p:nvPr/>
        </p:nvSpPr>
        <p:spPr>
          <a:xfrm>
            <a:off x="4019550" y="857250"/>
            <a:ext cx="2136775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600" dirty="0">
                <a:solidFill>
                  <a:prstClr val="black"/>
                </a:solidFill>
              </a:rPr>
              <a:t>Specijalistički diplomski stručni studij</a:t>
            </a:r>
          </a:p>
        </p:txBody>
      </p:sp>
      <p:sp>
        <p:nvSpPr>
          <p:cNvPr id="70" name="Strelica gore 69"/>
          <p:cNvSpPr/>
          <p:nvPr/>
        </p:nvSpPr>
        <p:spPr>
          <a:xfrm>
            <a:off x="6216650" y="1063625"/>
            <a:ext cx="196850" cy="30638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71" name="Strelica gore 70"/>
          <p:cNvSpPr/>
          <p:nvPr/>
        </p:nvSpPr>
        <p:spPr>
          <a:xfrm>
            <a:off x="5810250" y="461963"/>
            <a:ext cx="196850" cy="3048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72" name="Strelica gore 71"/>
          <p:cNvSpPr/>
          <p:nvPr/>
        </p:nvSpPr>
        <p:spPr>
          <a:xfrm>
            <a:off x="6851650" y="184150"/>
            <a:ext cx="196850" cy="30638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75" name="TekstniOkvir 74"/>
          <p:cNvSpPr txBox="1"/>
          <p:nvPr/>
        </p:nvSpPr>
        <p:spPr>
          <a:xfrm>
            <a:off x="1554163" y="1027113"/>
            <a:ext cx="2138362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600" dirty="0">
                <a:solidFill>
                  <a:prstClr val="black"/>
                </a:solidFill>
              </a:rPr>
              <a:t>Diplomski sveučilišni studij</a:t>
            </a:r>
          </a:p>
        </p:txBody>
      </p:sp>
      <p:sp>
        <p:nvSpPr>
          <p:cNvPr id="76" name="TekstniOkvir 75"/>
          <p:cNvSpPr txBox="1"/>
          <p:nvPr/>
        </p:nvSpPr>
        <p:spPr>
          <a:xfrm>
            <a:off x="1571625" y="203200"/>
            <a:ext cx="1003300" cy="830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200" dirty="0">
                <a:solidFill>
                  <a:prstClr val="black"/>
                </a:solidFill>
              </a:rPr>
              <a:t>Poslije_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200" dirty="0">
                <a:solidFill>
                  <a:prstClr val="black"/>
                </a:solidFill>
              </a:rPr>
              <a:t>diplomski sveučilišni studij</a:t>
            </a:r>
          </a:p>
        </p:txBody>
      </p:sp>
      <p:sp>
        <p:nvSpPr>
          <p:cNvPr id="77" name="TekstniOkvir 76"/>
          <p:cNvSpPr txBox="1"/>
          <p:nvPr/>
        </p:nvSpPr>
        <p:spPr>
          <a:xfrm>
            <a:off x="2574925" y="225425"/>
            <a:ext cx="928688" cy="830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200" dirty="0">
                <a:solidFill>
                  <a:prstClr val="black"/>
                </a:solidFill>
              </a:rPr>
              <a:t>Poslije_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200" dirty="0">
                <a:solidFill>
                  <a:prstClr val="black"/>
                </a:solidFill>
              </a:rPr>
              <a:t>diplomski specijalistički studij</a:t>
            </a:r>
          </a:p>
        </p:txBody>
      </p:sp>
      <p:sp>
        <p:nvSpPr>
          <p:cNvPr id="78" name="Strelica gore 77"/>
          <p:cNvSpPr/>
          <p:nvPr/>
        </p:nvSpPr>
        <p:spPr>
          <a:xfrm>
            <a:off x="3546475" y="573088"/>
            <a:ext cx="196850" cy="3048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79" name="Strelica gore 78"/>
          <p:cNvSpPr/>
          <p:nvPr/>
        </p:nvSpPr>
        <p:spPr>
          <a:xfrm>
            <a:off x="3251200" y="1588"/>
            <a:ext cx="198438" cy="18573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80" name="Strelica gore 79"/>
          <p:cNvSpPr/>
          <p:nvPr/>
        </p:nvSpPr>
        <p:spPr>
          <a:xfrm>
            <a:off x="2143125" y="-12700"/>
            <a:ext cx="196850" cy="18415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</a:endParaRPr>
          </a:p>
        </p:txBody>
      </p:sp>
      <p:cxnSp>
        <p:nvCxnSpPr>
          <p:cNvPr id="85" name="Ravni poveznik 84"/>
          <p:cNvCxnSpPr/>
          <p:nvPr/>
        </p:nvCxnSpPr>
        <p:spPr>
          <a:xfrm>
            <a:off x="6608763" y="2665413"/>
            <a:ext cx="0" cy="6953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8" name="Strelica gore 87"/>
          <p:cNvSpPr/>
          <p:nvPr/>
        </p:nvSpPr>
        <p:spPr>
          <a:xfrm>
            <a:off x="3687763" y="1200150"/>
            <a:ext cx="196850" cy="3048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</a:endParaRPr>
          </a:p>
        </p:txBody>
      </p:sp>
      <p:cxnSp>
        <p:nvCxnSpPr>
          <p:cNvPr id="93" name="Ravni poveznik 92"/>
          <p:cNvCxnSpPr/>
          <p:nvPr/>
        </p:nvCxnSpPr>
        <p:spPr>
          <a:xfrm>
            <a:off x="2933700" y="2360613"/>
            <a:ext cx="24765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Strelica gore 100"/>
          <p:cNvSpPr/>
          <p:nvPr/>
        </p:nvSpPr>
        <p:spPr>
          <a:xfrm>
            <a:off x="3759200" y="3216275"/>
            <a:ext cx="125413" cy="93663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102" name="Strelica gore 101"/>
          <p:cNvSpPr/>
          <p:nvPr/>
        </p:nvSpPr>
        <p:spPr>
          <a:xfrm>
            <a:off x="2835275" y="2151063"/>
            <a:ext cx="196850" cy="180975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103" name="Strelica gore 102"/>
          <p:cNvSpPr/>
          <p:nvPr/>
        </p:nvSpPr>
        <p:spPr>
          <a:xfrm>
            <a:off x="5311775" y="1876425"/>
            <a:ext cx="196850" cy="180975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104" name="Strelica gore 103"/>
          <p:cNvSpPr/>
          <p:nvPr/>
        </p:nvSpPr>
        <p:spPr>
          <a:xfrm>
            <a:off x="1571625" y="1504950"/>
            <a:ext cx="196850" cy="180975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105" name="Strelica gore 104"/>
          <p:cNvSpPr/>
          <p:nvPr/>
        </p:nvSpPr>
        <p:spPr>
          <a:xfrm>
            <a:off x="1571625" y="942975"/>
            <a:ext cx="196850" cy="180975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106" name="Strelica gore 105"/>
          <p:cNvSpPr/>
          <p:nvPr/>
        </p:nvSpPr>
        <p:spPr>
          <a:xfrm>
            <a:off x="3305175" y="882650"/>
            <a:ext cx="198438" cy="180975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107" name="Strelica gore 106"/>
          <p:cNvSpPr/>
          <p:nvPr/>
        </p:nvSpPr>
        <p:spPr>
          <a:xfrm>
            <a:off x="4267200" y="1327150"/>
            <a:ext cx="196850" cy="180975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108" name="Strelica gore 107"/>
          <p:cNvSpPr/>
          <p:nvPr/>
        </p:nvSpPr>
        <p:spPr>
          <a:xfrm>
            <a:off x="3251200" y="5062538"/>
            <a:ext cx="198438" cy="180975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109" name="Strelica gore 108"/>
          <p:cNvSpPr/>
          <p:nvPr/>
        </p:nvSpPr>
        <p:spPr>
          <a:xfrm>
            <a:off x="6242050" y="5207000"/>
            <a:ext cx="146050" cy="107950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110" name="Strelica gore 109"/>
          <p:cNvSpPr/>
          <p:nvPr/>
        </p:nvSpPr>
        <p:spPr>
          <a:xfrm>
            <a:off x="7258050" y="725488"/>
            <a:ext cx="196850" cy="180975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10301" name="TekstniOkvir 110"/>
          <p:cNvSpPr txBox="1">
            <a:spLocks noChangeArrowheads="1"/>
          </p:cNvSpPr>
          <p:nvPr/>
        </p:nvSpPr>
        <p:spPr bwMode="auto">
          <a:xfrm>
            <a:off x="7494588" y="673100"/>
            <a:ext cx="1331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ACC2C9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CC2C9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987F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1400" smtClean="0">
                <a:solidFill>
                  <a:prstClr val="black"/>
                </a:solidFill>
                <a:latin typeface="Arial" charset="0"/>
              </a:rPr>
              <a:t>prohodnost</a:t>
            </a:r>
          </a:p>
        </p:txBody>
      </p:sp>
    </p:spTree>
    <p:extLst>
      <p:ext uri="{BB962C8B-B14F-4D97-AF65-F5344CB8AC3E}">
        <p14:creationId xmlns:p14="http://schemas.microsoft.com/office/powerpoint/2010/main" val="22606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332" y="4436719"/>
            <a:ext cx="2372668" cy="2365830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229600" cy="5145435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hr-HR" sz="2800" dirty="0" smtClean="0">
                <a:latin typeface="Bookman Old Style" panose="02050604050505020204" pitchFamily="18" charset="0"/>
              </a:rPr>
              <a:t>Pravilnik o</a:t>
            </a:r>
            <a:r>
              <a:rPr lang="en-US" sz="2800" dirty="0" smtClean="0">
                <a:latin typeface="Bookman Old Style" panose="02050604050505020204" pitchFamily="18" charset="0"/>
              </a:rPr>
              <a:t> </a:t>
            </a:r>
            <a:r>
              <a:rPr lang="en-US" sz="2800" dirty="0" err="1" smtClean="0">
                <a:latin typeface="Bookman Old Style" panose="02050604050505020204" pitchFamily="18" charset="0"/>
              </a:rPr>
              <a:t>elementima</a:t>
            </a:r>
            <a:r>
              <a:rPr lang="en-US" sz="2800" dirty="0" smtClean="0">
                <a:latin typeface="Bookman Old Style" panose="02050604050505020204" pitchFamily="18" charset="0"/>
              </a:rPr>
              <a:t> </a:t>
            </a:r>
            <a:r>
              <a:rPr lang="en-US" sz="2800" dirty="0" err="1" smtClean="0">
                <a:latin typeface="Bookman Old Style" panose="02050604050505020204" pitchFamily="18" charset="0"/>
              </a:rPr>
              <a:t>i</a:t>
            </a:r>
            <a:r>
              <a:rPr lang="en-US" sz="2800" dirty="0" smtClean="0">
                <a:latin typeface="Bookman Old Style" panose="02050604050505020204" pitchFamily="18" charset="0"/>
              </a:rPr>
              <a:t> </a:t>
            </a:r>
            <a:r>
              <a:rPr lang="en-US" sz="2800" dirty="0" err="1" smtClean="0">
                <a:latin typeface="Bookman Old Style" panose="02050604050505020204" pitchFamily="18" charset="0"/>
              </a:rPr>
              <a:t>kriterijima</a:t>
            </a:r>
            <a:r>
              <a:rPr lang="en-US" sz="2800" dirty="0" smtClean="0">
                <a:latin typeface="Bookman Old Style" panose="02050604050505020204" pitchFamily="18" charset="0"/>
              </a:rPr>
              <a:t> </a:t>
            </a:r>
            <a:r>
              <a:rPr lang="en-US" sz="2800" dirty="0" err="1" smtClean="0">
                <a:latin typeface="Bookman Old Style" panose="02050604050505020204" pitchFamily="18" charset="0"/>
              </a:rPr>
              <a:t>za</a:t>
            </a:r>
            <a:r>
              <a:rPr lang="en-US" sz="2800" dirty="0" smtClean="0">
                <a:latin typeface="Bookman Old Style" panose="02050604050505020204" pitchFamily="18" charset="0"/>
              </a:rPr>
              <a:t> </a:t>
            </a:r>
            <a:r>
              <a:rPr lang="en-US" sz="2800" dirty="0" err="1" smtClean="0">
                <a:latin typeface="Bookman Old Style" panose="02050604050505020204" pitchFamily="18" charset="0"/>
              </a:rPr>
              <a:t>izbor</a:t>
            </a:r>
            <a:r>
              <a:rPr lang="en-US" sz="2800" dirty="0" smtClean="0">
                <a:latin typeface="Bookman Old Style" panose="02050604050505020204" pitchFamily="18" charset="0"/>
              </a:rPr>
              <a:t> </a:t>
            </a:r>
            <a:r>
              <a:rPr lang="en-US" sz="2800" dirty="0" err="1" smtClean="0">
                <a:latin typeface="Bookman Old Style" panose="02050604050505020204" pitchFamily="18" charset="0"/>
              </a:rPr>
              <a:t>kandidata</a:t>
            </a:r>
            <a:r>
              <a:rPr lang="en-US" sz="2800" dirty="0" smtClean="0">
                <a:latin typeface="Bookman Old Style" panose="02050604050505020204" pitchFamily="18" charset="0"/>
              </a:rPr>
              <a:t> </a:t>
            </a:r>
            <a:r>
              <a:rPr lang="en-US" sz="2800" dirty="0" err="1" smtClean="0">
                <a:latin typeface="Bookman Old Style" panose="02050604050505020204" pitchFamily="18" charset="0"/>
              </a:rPr>
              <a:t>za</a:t>
            </a:r>
            <a:r>
              <a:rPr lang="en-US" sz="2800" dirty="0" smtClean="0">
                <a:latin typeface="Bookman Old Style" panose="02050604050505020204" pitchFamily="18" charset="0"/>
              </a:rPr>
              <a:t> </a:t>
            </a:r>
            <a:r>
              <a:rPr lang="en-US" sz="2800" dirty="0" err="1" smtClean="0">
                <a:latin typeface="Bookman Old Style" panose="02050604050505020204" pitchFamily="18" charset="0"/>
              </a:rPr>
              <a:t>upis</a:t>
            </a:r>
            <a:r>
              <a:rPr lang="en-US" sz="2800" dirty="0" smtClean="0">
                <a:latin typeface="Bookman Old Style" panose="02050604050505020204" pitchFamily="18" charset="0"/>
              </a:rPr>
              <a:t> u </a:t>
            </a:r>
            <a:r>
              <a:rPr lang="hr-HR" sz="2800" dirty="0" smtClean="0">
                <a:latin typeface="Bookman Old Style" panose="02050604050505020204" pitchFamily="18" charset="0"/>
              </a:rPr>
              <a:t>1</a:t>
            </a:r>
            <a:r>
              <a:rPr lang="en-US" sz="2800" dirty="0" smtClean="0">
                <a:latin typeface="Bookman Old Style" panose="02050604050505020204" pitchFamily="18" charset="0"/>
              </a:rPr>
              <a:t>. </a:t>
            </a:r>
            <a:r>
              <a:rPr lang="en-US" sz="2800" dirty="0" err="1" smtClean="0">
                <a:latin typeface="Bookman Old Style" panose="02050604050505020204" pitchFamily="18" charset="0"/>
              </a:rPr>
              <a:t>razred</a:t>
            </a:r>
            <a:r>
              <a:rPr lang="en-US" sz="2800" dirty="0" smtClean="0">
                <a:latin typeface="Bookman Old Style" panose="02050604050505020204" pitchFamily="18" charset="0"/>
              </a:rPr>
              <a:t> </a:t>
            </a:r>
            <a:r>
              <a:rPr lang="en-US" sz="2800" dirty="0" err="1" smtClean="0">
                <a:latin typeface="Bookman Old Style" panose="02050604050505020204" pitchFamily="18" charset="0"/>
              </a:rPr>
              <a:t>srednje</a:t>
            </a:r>
            <a:r>
              <a:rPr lang="en-US" sz="2800" dirty="0" smtClean="0">
                <a:latin typeface="Bookman Old Style" panose="02050604050505020204" pitchFamily="18" charset="0"/>
              </a:rPr>
              <a:t> </a:t>
            </a:r>
            <a:r>
              <a:rPr lang="en-US" sz="2800" dirty="0" err="1" smtClean="0">
                <a:latin typeface="Bookman Old Style" panose="02050604050505020204" pitchFamily="18" charset="0"/>
              </a:rPr>
              <a:t>škole</a:t>
            </a:r>
            <a:r>
              <a:rPr lang="en-US" sz="2800" dirty="0" smtClean="0">
                <a:latin typeface="Bookman Old Style" panose="02050604050505020204" pitchFamily="18" charset="0"/>
              </a:rPr>
              <a:t> u </a:t>
            </a:r>
            <a:r>
              <a:rPr lang="en-US" sz="2800" dirty="0" err="1" smtClean="0">
                <a:latin typeface="Bookman Old Style" panose="02050604050505020204" pitchFamily="18" charset="0"/>
              </a:rPr>
              <a:t>školskoj</a:t>
            </a:r>
            <a:r>
              <a:rPr lang="en-US" sz="2800" dirty="0" smtClean="0">
                <a:latin typeface="Bookman Old Style" panose="02050604050505020204" pitchFamily="18" charset="0"/>
              </a:rPr>
              <a:t> </a:t>
            </a:r>
            <a:r>
              <a:rPr lang="en-US" sz="2800" dirty="0" err="1" smtClean="0">
                <a:latin typeface="Bookman Old Style" panose="02050604050505020204" pitchFamily="18" charset="0"/>
              </a:rPr>
              <a:t>godini</a:t>
            </a:r>
            <a:r>
              <a:rPr lang="en-US" sz="2800" dirty="0" smtClean="0">
                <a:latin typeface="Bookman Old Style" panose="02050604050505020204" pitchFamily="18" charset="0"/>
              </a:rPr>
              <a:t> 201</a:t>
            </a:r>
            <a:r>
              <a:rPr lang="hr-HR" sz="2800" dirty="0" smtClean="0">
                <a:latin typeface="Bookman Old Style" panose="02050604050505020204" pitchFamily="18" charset="0"/>
              </a:rPr>
              <a:t>5</a:t>
            </a:r>
            <a:r>
              <a:rPr lang="en-US" sz="2800" dirty="0" smtClean="0">
                <a:latin typeface="Bookman Old Style" panose="02050604050505020204" pitchFamily="18" charset="0"/>
              </a:rPr>
              <a:t>./201</a:t>
            </a:r>
            <a:r>
              <a:rPr lang="hr-HR" sz="2800" dirty="0" smtClean="0">
                <a:latin typeface="Bookman Old Style" panose="02050604050505020204" pitchFamily="18" charset="0"/>
              </a:rPr>
              <a:t>6</a:t>
            </a:r>
            <a:r>
              <a:rPr lang="en-US" sz="2800" dirty="0" smtClean="0">
                <a:latin typeface="Bookman Old Style" panose="02050604050505020204" pitchFamily="18" charset="0"/>
              </a:rPr>
              <a:t>. </a:t>
            </a:r>
            <a:endParaRPr lang="hr-HR" sz="2800" dirty="0" smtClean="0">
              <a:latin typeface="Bookman Old Style" panose="02050604050505020204" pitchFamily="18" charset="0"/>
            </a:endParaRPr>
          </a:p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hr-HR" sz="2800" dirty="0" smtClean="0">
              <a:latin typeface="Bookman Old Style" panose="02050604050505020204" pitchFamily="18" charset="0"/>
            </a:endParaRPr>
          </a:p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l-PL" sz="2800" dirty="0" smtClean="0">
                <a:latin typeface="Bookman Old Style" panose="02050604050505020204" pitchFamily="18" charset="0"/>
              </a:rPr>
              <a:t>popis predmeta posebno važnih za upis</a:t>
            </a:r>
          </a:p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l-PL" sz="2800" dirty="0" smtClean="0">
              <a:latin typeface="Bookman Old Style" panose="02050604050505020204" pitchFamily="18" charset="0"/>
            </a:endParaRPr>
          </a:p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hr-HR" sz="2800" dirty="0">
                <a:latin typeface="Bookman Old Style" panose="02050604050505020204" pitchFamily="18" charset="0"/>
              </a:rPr>
              <a:t>O</a:t>
            </a:r>
            <a:r>
              <a:rPr lang="en-US" sz="2800" dirty="0" err="1" smtClean="0">
                <a:latin typeface="Bookman Old Style" panose="02050604050505020204" pitchFamily="18" charset="0"/>
              </a:rPr>
              <a:t>dluk</a:t>
            </a:r>
            <a:r>
              <a:rPr lang="hr-HR" sz="2800" dirty="0" smtClean="0">
                <a:latin typeface="Bookman Old Style" panose="02050604050505020204" pitchFamily="18" charset="0"/>
              </a:rPr>
              <a:t>a</a:t>
            </a:r>
            <a:r>
              <a:rPr lang="en-US" sz="2800" dirty="0" smtClean="0">
                <a:latin typeface="Bookman Old Style" panose="02050604050505020204" pitchFamily="18" charset="0"/>
              </a:rPr>
              <a:t> o </a:t>
            </a:r>
            <a:r>
              <a:rPr lang="en-US" sz="2800" dirty="0" err="1" smtClean="0">
                <a:latin typeface="Bookman Old Style" panose="02050604050505020204" pitchFamily="18" charset="0"/>
              </a:rPr>
              <a:t>upisu</a:t>
            </a:r>
            <a:r>
              <a:rPr lang="en-US" sz="2800" dirty="0" smtClean="0">
                <a:latin typeface="Bookman Old Style" panose="02050604050505020204" pitchFamily="18" charset="0"/>
              </a:rPr>
              <a:t> </a:t>
            </a:r>
            <a:r>
              <a:rPr lang="en-US" sz="2800" dirty="0" err="1" smtClean="0">
                <a:latin typeface="Bookman Old Style" panose="02050604050505020204" pitchFamily="18" charset="0"/>
              </a:rPr>
              <a:t>učenika</a:t>
            </a:r>
            <a:r>
              <a:rPr lang="en-US" sz="2800" dirty="0" smtClean="0">
                <a:latin typeface="Bookman Old Style" panose="02050604050505020204" pitchFamily="18" charset="0"/>
              </a:rPr>
              <a:t> u </a:t>
            </a:r>
            <a:r>
              <a:rPr lang="hr-HR" sz="2800" dirty="0" smtClean="0">
                <a:latin typeface="Bookman Old Style" panose="02050604050505020204" pitchFamily="18" charset="0"/>
              </a:rPr>
              <a:t>1</a:t>
            </a:r>
            <a:r>
              <a:rPr lang="en-US" sz="2800" dirty="0" smtClean="0">
                <a:latin typeface="Bookman Old Style" panose="02050604050505020204" pitchFamily="18" charset="0"/>
              </a:rPr>
              <a:t>. </a:t>
            </a:r>
            <a:r>
              <a:rPr lang="en-US" sz="2800" dirty="0" err="1" smtClean="0">
                <a:latin typeface="Bookman Old Style" panose="02050604050505020204" pitchFamily="18" charset="0"/>
              </a:rPr>
              <a:t>razred</a:t>
            </a:r>
            <a:r>
              <a:rPr lang="en-US" sz="2800" dirty="0" smtClean="0">
                <a:latin typeface="Bookman Old Style" panose="02050604050505020204" pitchFamily="18" charset="0"/>
              </a:rPr>
              <a:t> </a:t>
            </a:r>
            <a:r>
              <a:rPr lang="en-US" sz="2800" dirty="0" err="1" smtClean="0">
                <a:latin typeface="Bookman Old Style" panose="02050604050505020204" pitchFamily="18" charset="0"/>
              </a:rPr>
              <a:t>srednje</a:t>
            </a:r>
            <a:r>
              <a:rPr lang="en-US" sz="2800" dirty="0" smtClean="0">
                <a:latin typeface="Bookman Old Style" panose="02050604050505020204" pitchFamily="18" charset="0"/>
              </a:rPr>
              <a:t> </a:t>
            </a:r>
            <a:r>
              <a:rPr lang="en-US" sz="2800" dirty="0" err="1" smtClean="0">
                <a:latin typeface="Bookman Old Style" panose="02050604050505020204" pitchFamily="18" charset="0"/>
              </a:rPr>
              <a:t>škole</a:t>
            </a:r>
            <a:r>
              <a:rPr lang="en-US" sz="2800" dirty="0" smtClean="0">
                <a:latin typeface="Bookman Old Style" panose="02050604050505020204" pitchFamily="18" charset="0"/>
              </a:rPr>
              <a:t> u </a:t>
            </a:r>
            <a:r>
              <a:rPr lang="en-US" sz="2800" dirty="0" err="1" smtClean="0">
                <a:latin typeface="Bookman Old Style" panose="02050604050505020204" pitchFamily="18" charset="0"/>
              </a:rPr>
              <a:t>školskoj</a:t>
            </a:r>
            <a:r>
              <a:rPr lang="en-US" sz="2800" dirty="0" smtClean="0">
                <a:latin typeface="Bookman Old Style" panose="02050604050505020204" pitchFamily="18" charset="0"/>
              </a:rPr>
              <a:t> </a:t>
            </a:r>
            <a:r>
              <a:rPr lang="en-US" sz="2800" dirty="0" err="1" smtClean="0">
                <a:latin typeface="Bookman Old Style" panose="02050604050505020204" pitchFamily="18" charset="0"/>
              </a:rPr>
              <a:t>godini</a:t>
            </a:r>
            <a:r>
              <a:rPr lang="en-US" sz="2800" dirty="0" smtClean="0">
                <a:latin typeface="Bookman Old Style" panose="02050604050505020204" pitchFamily="18" charset="0"/>
              </a:rPr>
              <a:t> 201</a:t>
            </a:r>
            <a:r>
              <a:rPr lang="hr-HR" sz="2800" dirty="0" smtClean="0">
                <a:latin typeface="Bookman Old Style" panose="02050604050505020204" pitchFamily="18" charset="0"/>
              </a:rPr>
              <a:t>5</a:t>
            </a:r>
            <a:r>
              <a:rPr lang="en-US" sz="2800" dirty="0" smtClean="0">
                <a:latin typeface="Bookman Old Style" panose="02050604050505020204" pitchFamily="18" charset="0"/>
              </a:rPr>
              <a:t>./201</a:t>
            </a:r>
            <a:r>
              <a:rPr lang="hr-HR" sz="2800" dirty="0" smtClean="0">
                <a:latin typeface="Bookman Old Style" panose="02050604050505020204" pitchFamily="18" charset="0"/>
              </a:rPr>
              <a:t>6</a:t>
            </a:r>
            <a:r>
              <a:rPr lang="en-US" sz="2800" dirty="0" smtClean="0"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endParaRPr lang="hr-HR" sz="2800" dirty="0"/>
          </a:p>
        </p:txBody>
      </p:sp>
      <p:sp>
        <p:nvSpPr>
          <p:cNvPr id="2" name="TekstniOkvir 1"/>
          <p:cNvSpPr txBox="1"/>
          <p:nvPr/>
        </p:nvSpPr>
        <p:spPr>
          <a:xfrm>
            <a:off x="539552" y="384015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Ključni dokumenti</a:t>
            </a:r>
            <a:endParaRPr lang="hr-HR" sz="36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11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8229600" cy="5721499"/>
          </a:xfrm>
        </p:spPr>
        <p:txBody>
          <a:bodyPr>
            <a:normAutofit fontScale="92500"/>
          </a:bodyPr>
          <a:lstStyle/>
          <a:p>
            <a:pPr marL="457200" indent="-457200"/>
            <a:endParaRPr lang="hr-HR" altLang="sr-Latn-RS" sz="28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457200" indent="-457200"/>
            <a:endParaRPr lang="hr-HR" altLang="sr-Latn-RS" sz="28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457200" indent="-457200"/>
            <a:r>
              <a:rPr lang="hr-HR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Upis </a:t>
            </a:r>
            <a:r>
              <a:rPr lang="hr-HR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u I. razred srednje škole u školskoj godini 2015./2016. </a:t>
            </a:r>
            <a:r>
              <a:rPr lang="hr-HR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- elektroničkim </a:t>
            </a:r>
            <a:r>
              <a:rPr lang="hr-HR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načinom putem mrežne stranice Nacionalnoga informacijskog sustava prijava i upisa u srednje škole (u daljnjemu tekstu: NISPUSŠ) </a:t>
            </a:r>
            <a:r>
              <a:rPr lang="hr-HR" sz="2800" dirty="0" smtClean="0">
                <a:solidFill>
                  <a:schemeClr val="tx1"/>
                </a:solidFill>
                <a:latin typeface="Bookman Old Style" panose="02050604050505020204" pitchFamily="18" charset="0"/>
                <a:hlinkClick r:id="rId2"/>
              </a:rPr>
              <a:t>www.upisi.hr</a:t>
            </a:r>
            <a:endParaRPr lang="hr-HR" sz="28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457200" indent="-457200"/>
            <a:r>
              <a:rPr lang="hr-HR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na </a:t>
            </a:r>
            <a:r>
              <a:rPr lang="hr-HR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temelju </a:t>
            </a:r>
            <a:r>
              <a:rPr lang="hr-HR" sz="28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natječaja za upis koji raspisuju i objavljuju </a:t>
            </a:r>
            <a:r>
              <a:rPr lang="hr-HR" sz="2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škole </a:t>
            </a:r>
            <a:endParaRPr lang="hr-HR" altLang="sr-Latn-RS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 altLang="sr-Latn-RS" sz="28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457200" indent="-457200"/>
            <a:r>
              <a:rPr lang="en-US" altLang="sr-Latn-RS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U </a:t>
            </a:r>
            <a:r>
              <a:rPr lang="en-US" altLang="sr-Latn-RS" sz="28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svakome</a:t>
            </a:r>
            <a:r>
              <a:rPr lang="en-US" altLang="sr-Latn-R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sr-Latn-RS" sz="28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upisnom</a:t>
            </a:r>
            <a:r>
              <a:rPr lang="en-US" altLang="sr-Latn-R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sr-Latn-RS" sz="28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roku</a:t>
            </a:r>
            <a:r>
              <a:rPr lang="en-US" altLang="sr-Latn-R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sr-Latn-RS" sz="28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kandidat</a:t>
            </a:r>
            <a:r>
              <a:rPr lang="en-US" altLang="sr-Latn-R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 se </a:t>
            </a:r>
            <a:r>
              <a:rPr lang="en-US" altLang="sr-Latn-RS" sz="28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može</a:t>
            </a:r>
            <a:r>
              <a:rPr lang="en-US" altLang="sr-Latn-R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sr-Latn-RS" sz="28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prijaviti</a:t>
            </a:r>
            <a:r>
              <a:rPr lang="en-US" altLang="sr-Latn-R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sr-Latn-RS" sz="28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za</a:t>
            </a:r>
            <a:r>
              <a:rPr lang="en-US" altLang="sr-Latn-R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sr-Latn-RS" sz="28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upis</a:t>
            </a:r>
            <a:r>
              <a:rPr lang="en-US" altLang="sr-Latn-R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 u </a:t>
            </a:r>
            <a:r>
              <a:rPr lang="en-US" altLang="sr-Latn-RS" sz="28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najviše</a:t>
            </a:r>
            <a:r>
              <a:rPr lang="en-US" altLang="sr-Latn-R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sr-Latn-RS" sz="2800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šest</a:t>
            </a:r>
            <a:r>
              <a:rPr lang="en-US" altLang="sr-Latn-RS" sz="28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sr-Latn-RS" sz="2800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obrazovnih</a:t>
            </a:r>
            <a:r>
              <a:rPr lang="en-US" altLang="sr-Latn-RS" sz="28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sr-Latn-RS" sz="2800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programa</a:t>
            </a:r>
            <a:r>
              <a:rPr lang="hr-HR" altLang="sr-Latn-RS" sz="2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  <a:endParaRPr lang="en-US" altLang="sr-Latn-RS" sz="2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70411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8579296" cy="532859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Elementi i kriteriji vrednovanja za upis u srednju školu </a:t>
            </a:r>
            <a:endParaRPr lang="hr-HR" sz="28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3" name="Dijagram 2"/>
          <p:cNvGraphicFramePr/>
          <p:nvPr>
            <p:extLst>
              <p:ext uri="{D42A27DB-BD31-4B8C-83A1-F6EECF244321}">
                <p14:modId xmlns:p14="http://schemas.microsoft.com/office/powerpoint/2010/main" val="1546094140"/>
              </p:ext>
            </p:extLst>
          </p:nvPr>
        </p:nvGraphicFramePr>
        <p:xfrm>
          <a:off x="1547664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491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579296" cy="648072"/>
          </a:xfrm>
        </p:spPr>
        <p:txBody>
          <a:bodyPr>
            <a:noAutofit/>
          </a:bodyPr>
          <a:lstStyle/>
          <a:p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Aharoni" pitchFamily="2" charset="-79"/>
              </a:rPr>
              <a:t>Zajednički elementi za četverogodišnje i petogodišnji program</a:t>
            </a:r>
            <a:endParaRPr lang="hr-HR" sz="20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  <a:cs typeface="Aharoni" pitchFamily="2" charset="-79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33159550"/>
              </p:ext>
            </p:extLst>
          </p:nvPr>
        </p:nvGraphicFramePr>
        <p:xfrm>
          <a:off x="251520" y="980728"/>
          <a:ext cx="8640959" cy="5520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232"/>
                <a:gridCol w="1280142"/>
                <a:gridCol w="1251675"/>
                <a:gridCol w="1285324"/>
                <a:gridCol w="1463444"/>
                <a:gridCol w="1280142"/>
              </a:tblGrid>
              <a:tr h="898115">
                <a:tc>
                  <a:txBody>
                    <a:bodyPr/>
                    <a:lstStyle/>
                    <a:p>
                      <a:r>
                        <a:rPr lang="hr-HR" dirty="0" smtClean="0"/>
                        <a:t>ELEMENTI</a:t>
                      </a:r>
                      <a:r>
                        <a:rPr lang="hr-HR" baseline="0" dirty="0" smtClean="0"/>
                        <a:t> VREDNOVANJA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5.razred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6.razred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7.razred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8.razred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Ukupno </a:t>
                      </a:r>
                      <a:endParaRPr lang="hr-HR" dirty="0"/>
                    </a:p>
                  </a:txBody>
                  <a:tcPr/>
                </a:tc>
              </a:tr>
              <a:tr h="346623">
                <a:tc>
                  <a:txBody>
                    <a:bodyPr/>
                    <a:lstStyle/>
                    <a:p>
                      <a:r>
                        <a:rPr lang="hr-HR" dirty="0" smtClean="0"/>
                        <a:t>Prosjek ocjena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</a:t>
                      </a:r>
                      <a:r>
                        <a:rPr lang="hr-HR" dirty="0" err="1" smtClean="0"/>
                        <a:t>oo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20,00</a:t>
                      </a:r>
                      <a:endParaRPr lang="hr-HR" dirty="0"/>
                    </a:p>
                  </a:txBody>
                  <a:tcPr/>
                </a:tc>
              </a:tr>
              <a:tr h="346623">
                <a:tc>
                  <a:txBody>
                    <a:bodyPr/>
                    <a:lstStyle/>
                    <a:p>
                      <a:r>
                        <a:rPr lang="hr-HR" dirty="0" smtClean="0"/>
                        <a:t>Hrvatski jezik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10,00</a:t>
                      </a:r>
                      <a:endParaRPr lang="hr-HR" dirty="0"/>
                    </a:p>
                  </a:txBody>
                  <a:tcPr/>
                </a:tc>
              </a:tr>
              <a:tr h="346623">
                <a:tc>
                  <a:txBody>
                    <a:bodyPr/>
                    <a:lstStyle/>
                    <a:p>
                      <a:r>
                        <a:rPr lang="hr-HR" dirty="0" smtClean="0"/>
                        <a:t>Matematika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10,00</a:t>
                      </a:r>
                      <a:endParaRPr lang="hr-HR" dirty="0"/>
                    </a:p>
                  </a:txBody>
                  <a:tcPr/>
                </a:tc>
              </a:tr>
              <a:tr h="559521">
                <a:tc>
                  <a:txBody>
                    <a:bodyPr/>
                    <a:lstStyle/>
                    <a:p>
                      <a:r>
                        <a:rPr lang="hr-HR" dirty="0" smtClean="0"/>
                        <a:t>Prvi strani jezik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10,00</a:t>
                      </a:r>
                      <a:endParaRPr lang="hr-HR" dirty="0"/>
                    </a:p>
                  </a:txBody>
                  <a:tcPr/>
                </a:tc>
              </a:tr>
              <a:tr h="866558">
                <a:tc>
                  <a:txBody>
                    <a:bodyPr/>
                    <a:lstStyle/>
                    <a:p>
                      <a:r>
                        <a:rPr lang="hr-HR" dirty="0" smtClean="0"/>
                        <a:t>Predmet značajan za upis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10,00</a:t>
                      </a:r>
                      <a:endParaRPr lang="hr-HR" dirty="0"/>
                    </a:p>
                  </a:txBody>
                  <a:tcPr/>
                </a:tc>
              </a:tr>
              <a:tr h="866558">
                <a:tc>
                  <a:txBody>
                    <a:bodyPr/>
                    <a:lstStyle/>
                    <a:p>
                      <a:r>
                        <a:rPr lang="hr-HR" dirty="0" smtClean="0"/>
                        <a:t>Predmet značajan za upis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10,00</a:t>
                      </a:r>
                      <a:endParaRPr lang="hr-HR" dirty="0"/>
                    </a:p>
                  </a:txBody>
                  <a:tcPr/>
                </a:tc>
              </a:tr>
              <a:tr h="866558">
                <a:tc>
                  <a:txBody>
                    <a:bodyPr/>
                    <a:lstStyle/>
                    <a:p>
                      <a:r>
                        <a:rPr lang="hr-HR" dirty="0" smtClean="0"/>
                        <a:t>Predmet značajan za upis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10,00</a:t>
                      </a:r>
                      <a:endParaRPr lang="hr-HR" dirty="0"/>
                    </a:p>
                  </a:txBody>
                  <a:tcPr/>
                </a:tc>
              </a:tr>
              <a:tr h="346623">
                <a:tc>
                  <a:txBody>
                    <a:bodyPr/>
                    <a:lstStyle/>
                    <a:p>
                      <a:r>
                        <a:rPr lang="hr-HR" dirty="0" smtClean="0"/>
                        <a:t>Ukupno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80,00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95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16824" cy="685880"/>
          </a:xfrm>
        </p:spPr>
        <p:txBody>
          <a:bodyPr>
            <a:noAutofit/>
          </a:bodyPr>
          <a:lstStyle/>
          <a:p>
            <a:r>
              <a:rPr lang="hr-HR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Aharoni" pitchFamily="2" charset="-79"/>
              </a:rPr>
              <a:t>Zajednički elementi za trogodišnje programe</a:t>
            </a:r>
            <a:endParaRPr lang="hr-HR" sz="24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  <a:cs typeface="Aharoni" pitchFamily="2" charset="-79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65520208"/>
              </p:ext>
            </p:extLst>
          </p:nvPr>
        </p:nvGraphicFramePr>
        <p:xfrm>
          <a:off x="539552" y="1844823"/>
          <a:ext cx="7992890" cy="4160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152128"/>
                <a:gridCol w="1152128"/>
                <a:gridCol w="1152128"/>
                <a:gridCol w="1152128"/>
                <a:gridCol w="1800202"/>
              </a:tblGrid>
              <a:tr h="864097">
                <a:tc>
                  <a:txBody>
                    <a:bodyPr/>
                    <a:lstStyle/>
                    <a:p>
                      <a:r>
                        <a:rPr lang="hr-HR" dirty="0" smtClean="0"/>
                        <a:t>Elementi</a:t>
                      </a:r>
                      <a:r>
                        <a:rPr lang="hr-HR" baseline="0" dirty="0" smtClean="0"/>
                        <a:t> vrednovanja </a:t>
                      </a:r>
                      <a:endParaRPr lang="hr-HR" dirty="0"/>
                    </a:p>
                  </a:txBody>
                  <a:tcPr marL="75299" marR="75299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5.razred</a:t>
                      </a:r>
                      <a:endParaRPr lang="hr-HR" dirty="0"/>
                    </a:p>
                  </a:txBody>
                  <a:tcPr marL="75299" marR="75299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6.razred</a:t>
                      </a:r>
                      <a:endParaRPr lang="hr-HR" dirty="0"/>
                    </a:p>
                  </a:txBody>
                  <a:tcPr marL="75299" marR="75299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7.razred</a:t>
                      </a:r>
                      <a:endParaRPr lang="hr-HR" dirty="0"/>
                    </a:p>
                  </a:txBody>
                  <a:tcPr marL="75299" marR="75299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8.razred</a:t>
                      </a:r>
                      <a:endParaRPr lang="hr-HR" dirty="0"/>
                    </a:p>
                  </a:txBody>
                  <a:tcPr marL="75299" marR="75299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Ukupno </a:t>
                      </a:r>
                      <a:endParaRPr lang="hr-HR" dirty="0"/>
                    </a:p>
                  </a:txBody>
                  <a:tcPr marL="75299" marR="75299"/>
                </a:tc>
              </a:tr>
              <a:tr h="719854">
                <a:tc>
                  <a:txBody>
                    <a:bodyPr/>
                    <a:lstStyle/>
                    <a:p>
                      <a:r>
                        <a:rPr lang="hr-HR" dirty="0" smtClean="0"/>
                        <a:t>Prosjek ocjena </a:t>
                      </a:r>
                      <a:endParaRPr lang="hr-HR" dirty="0"/>
                    </a:p>
                  </a:txBody>
                  <a:tcPr marL="75299" marR="75299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75299" marR="75299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75299" marR="75299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75299" marR="75299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75299" marR="75299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20,00</a:t>
                      </a:r>
                      <a:endParaRPr lang="hr-HR" dirty="0"/>
                    </a:p>
                  </a:txBody>
                  <a:tcPr marL="75299" marR="75299"/>
                </a:tc>
              </a:tr>
              <a:tr h="719854">
                <a:tc>
                  <a:txBody>
                    <a:bodyPr/>
                    <a:lstStyle/>
                    <a:p>
                      <a:r>
                        <a:rPr lang="hr-HR" dirty="0" smtClean="0"/>
                        <a:t>Hrvatski</a:t>
                      </a:r>
                      <a:r>
                        <a:rPr lang="hr-HR" baseline="0" dirty="0" smtClean="0"/>
                        <a:t> jezik </a:t>
                      </a:r>
                      <a:endParaRPr lang="hr-HR" dirty="0"/>
                    </a:p>
                  </a:txBody>
                  <a:tcPr marL="75299" marR="75299"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75299" marR="75299"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75299" marR="75299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75299" marR="75299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75299" marR="75299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10,00</a:t>
                      </a:r>
                      <a:endParaRPr lang="hr-HR" dirty="0"/>
                    </a:p>
                  </a:txBody>
                  <a:tcPr marL="75299" marR="75299"/>
                </a:tc>
              </a:tr>
              <a:tr h="719854">
                <a:tc>
                  <a:txBody>
                    <a:bodyPr/>
                    <a:lstStyle/>
                    <a:p>
                      <a:r>
                        <a:rPr lang="hr-HR" dirty="0" smtClean="0"/>
                        <a:t>Matematika </a:t>
                      </a:r>
                      <a:endParaRPr lang="hr-HR" dirty="0"/>
                    </a:p>
                  </a:txBody>
                  <a:tcPr marL="75299" marR="75299"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75299" marR="75299"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75299" marR="75299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75299" marR="75299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75299" marR="75299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10,00</a:t>
                      </a:r>
                      <a:endParaRPr lang="hr-HR" dirty="0"/>
                    </a:p>
                  </a:txBody>
                  <a:tcPr marL="75299" marR="75299"/>
                </a:tc>
              </a:tr>
              <a:tr h="719854">
                <a:tc>
                  <a:txBody>
                    <a:bodyPr/>
                    <a:lstStyle/>
                    <a:p>
                      <a:r>
                        <a:rPr lang="hr-HR" dirty="0" smtClean="0"/>
                        <a:t>Prvi strani jezik </a:t>
                      </a:r>
                      <a:endParaRPr lang="hr-HR" dirty="0"/>
                    </a:p>
                  </a:txBody>
                  <a:tcPr marL="75299" marR="75299"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75299" marR="75299"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75299" marR="75299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75299" marR="75299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75299" marR="75299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10,00</a:t>
                      </a:r>
                      <a:endParaRPr lang="hr-HR" dirty="0"/>
                    </a:p>
                  </a:txBody>
                  <a:tcPr marL="75299" marR="75299"/>
                </a:tc>
              </a:tr>
              <a:tr h="417058">
                <a:tc>
                  <a:txBody>
                    <a:bodyPr/>
                    <a:lstStyle/>
                    <a:p>
                      <a:r>
                        <a:rPr lang="hr-HR" dirty="0" smtClean="0"/>
                        <a:t>Ukupno </a:t>
                      </a:r>
                      <a:endParaRPr lang="hr-HR" dirty="0"/>
                    </a:p>
                  </a:txBody>
                  <a:tcPr marL="75299" marR="75299"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75299" marR="75299"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75299" marR="75299"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75299" marR="75299"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75299" marR="75299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50,00</a:t>
                      </a:r>
                      <a:endParaRPr lang="hr-HR" dirty="0"/>
                    </a:p>
                  </a:txBody>
                  <a:tcPr marL="75299" marR="7529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1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dijan">
  <a:themeElements>
    <a:clrScheme name="Medij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j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j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1738</Words>
  <Application>Microsoft Office PowerPoint</Application>
  <PresentationFormat>Prikaz na zaslonu (4:3)</PresentationFormat>
  <Paragraphs>289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Naslovi slajdova</vt:lpstr>
      </vt:variant>
      <vt:variant>
        <vt:i4>31</vt:i4>
      </vt:variant>
    </vt:vector>
  </HeadingPairs>
  <TitlesOfParts>
    <vt:vector size="36" baseType="lpstr">
      <vt:lpstr>Tema sustava Office</vt:lpstr>
      <vt:lpstr>1_Tema sustava Office</vt:lpstr>
      <vt:lpstr>2_Tema sustava Office</vt:lpstr>
      <vt:lpstr>3_Tema sustava Office</vt:lpstr>
      <vt:lpstr>Medijan</vt:lpstr>
      <vt:lpstr>Upisi u srednje škole 2015. /2016. </vt:lpstr>
      <vt:lpstr>ODABIR SREDNJE ŠKOLE OVISI O …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Zajednički elementi za četverogodišnje i petogodišnji program</vt:lpstr>
      <vt:lpstr>Zajednički elementi za trogodišnje programe</vt:lpstr>
      <vt:lpstr>Posebna mjerila i postupci za upis kandidata</vt:lpstr>
      <vt:lpstr>Posebna mjerila i postupci za upis kandidata</vt:lpstr>
      <vt:lpstr>PowerPointova prezentacija</vt:lpstr>
      <vt:lpstr>PowerPointova prezentacija</vt:lpstr>
      <vt:lpstr>Upis u likovne, glazbene i plesne škole (umjetničke) utvrđuje se na temelju: </vt:lpstr>
      <vt:lpstr>PowerPointova prezentacija</vt:lpstr>
      <vt:lpstr>PowerPointova prezentacija</vt:lpstr>
      <vt:lpstr>Kandidatu koji je sudjelovao na više natjecanja ili na natjecanjima iz više područja, vrsta ili razina ili je kategoriziran sportaš vrednuje se samo jedan (najpovoljniji) rezultat. </vt:lpstr>
      <vt:lpstr>Posebni element vrednovanja</vt:lpstr>
      <vt:lpstr>Upis kandidata s teškoćama u razvoju</vt:lpstr>
      <vt:lpstr> Upis kandidata sa zdravstvenim teškoćama </vt:lpstr>
      <vt:lpstr> Upis kandidata koji žive u otežanim uvjetima obrazovanja uzrokovanim nepovoljnim ekonomskim, socijalnim te odgojnim čimbenicima </vt:lpstr>
      <vt:lpstr> Upis kandidata koji žive u otežanim uvjetima obrazovanja uzrokovanim nepovoljnim ekonomskim, socijalnim te odgojnim čimbenicima </vt:lpstr>
      <vt:lpstr> Upis hrvatskih državljana čiji su roditelji državni službenici koji su po službenoj dužnosti u ime RH bili upućeni na rad u inozemstvo </vt:lpstr>
      <vt:lpstr>Minimalni bodovni prag</vt:lpstr>
      <vt:lpstr>Postupci prijava i upisa u srednje škole </vt:lpstr>
      <vt:lpstr>Nacionalni informacijski sustav prijava i upisa u srednje škole </vt:lpstr>
      <vt:lpstr>Možete se informirati putem INTERNETA:</vt:lpstr>
      <vt:lpstr>Test profesionalnih interesa “Moj izbor” </vt:lpstr>
      <vt:lpstr>Upisni rokovi - LJETNI UPISNI ROK</vt:lpstr>
      <vt:lpstr>Upisni rokovi - JESENSKI UPISNI ROK</vt:lpstr>
      <vt:lpstr>Vaša pitanja?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MANUS</dc:creator>
  <cp:lastModifiedBy>MANUS</cp:lastModifiedBy>
  <cp:revision>50</cp:revision>
  <dcterms:created xsi:type="dcterms:W3CDTF">2013-05-03T08:52:56Z</dcterms:created>
  <dcterms:modified xsi:type="dcterms:W3CDTF">2015-05-15T09:36:33Z</dcterms:modified>
</cp:coreProperties>
</file>