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7" r:id="rId11"/>
    <p:sldId id="263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77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4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2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7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4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5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0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6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Projekt: Svakodnevni život tinejdžera 70-tih i 80-tih godina prošlog stoljeća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65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Glazba: ploče i kazete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468043"/>
            <a:ext cx="4938712" cy="277916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71750"/>
            <a:ext cx="4572000" cy="2571750"/>
          </a:xfrm>
        </p:spPr>
      </p:pic>
    </p:spTree>
    <p:extLst>
      <p:ext uri="{BB962C8B-B14F-4D97-AF65-F5344CB8AC3E}">
        <p14:creationId xmlns:p14="http://schemas.microsoft.com/office/powerpoint/2010/main" val="68673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Moguća pitanja o slobodnom vremenu/zabavi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5467422" cy="4023360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 smtClean="0"/>
              <a:t>Koje su crtiće ili (dječje) serije gledali?</a:t>
            </a:r>
          </a:p>
          <a:p>
            <a:r>
              <a:rPr lang="hr-HR" sz="3600" dirty="0" smtClean="0"/>
              <a:t>Koje pjevače, pjevačice, grupe su voljeli slušati?</a:t>
            </a:r>
          </a:p>
          <a:p>
            <a:r>
              <a:rPr lang="hr-HR" sz="3600" dirty="0" smtClean="0"/>
              <a:t>Koja je postava Hajduka igrala 80-tih?</a:t>
            </a:r>
          </a:p>
          <a:p>
            <a:r>
              <a:rPr lang="hr-HR" sz="3600" dirty="0" smtClean="0"/>
              <a:t>Koja im je bila omiljena igračka dok su bili u nižim razredima?</a:t>
            </a:r>
          </a:p>
          <a:p>
            <a:r>
              <a:rPr lang="hr-HR" sz="3600" dirty="0" smtClean="0"/>
              <a:t>Kako su provodili ljeta?...</a:t>
            </a:r>
          </a:p>
          <a:p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97" y="2063868"/>
            <a:ext cx="4610531" cy="34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9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Moguća pitanja o modi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54666"/>
          </a:xfrm>
        </p:spPr>
        <p:txBody>
          <a:bodyPr>
            <a:normAutofit/>
          </a:bodyPr>
          <a:lstStyle/>
          <a:p>
            <a:r>
              <a:rPr lang="hr-HR" sz="3600" dirty="0" smtClean="0"/>
              <a:t>Kakva je odjeća bila u modi?</a:t>
            </a:r>
          </a:p>
          <a:p>
            <a:r>
              <a:rPr lang="hr-HR" sz="3600" dirty="0" smtClean="0"/>
              <a:t>Kakve su frizure bile u modi?</a:t>
            </a:r>
          </a:p>
          <a:p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17" y="1845734"/>
            <a:ext cx="4024210" cy="43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Moguća pitanja o svakodnevnom životinju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3112411" cy="1984394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Prehrana?</a:t>
            </a:r>
          </a:p>
          <a:p>
            <a:r>
              <a:rPr lang="hr-HR" sz="3600" dirty="0" smtClean="0"/>
              <a:t>Proizvodi?</a:t>
            </a:r>
          </a:p>
          <a:p>
            <a:r>
              <a:rPr lang="hr-HR" sz="3600" dirty="0" smtClean="0"/>
              <a:t>Važni događaji?</a:t>
            </a:r>
          </a:p>
          <a:p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4" y="1737360"/>
            <a:ext cx="3499718" cy="44440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0" y="1412261"/>
            <a:ext cx="3391134" cy="48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1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Prikupljanje podataka, informacija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3104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Potražite predmete (igračke, knjige, udžbenike, namještaj i dr.) iz 70-tih i 80-tih godina. </a:t>
            </a:r>
            <a:endParaRPr lang="hr-HR" sz="3200" dirty="0"/>
          </a:p>
          <a:p>
            <a:r>
              <a:rPr lang="hr-HR" sz="3200" dirty="0" smtClean="0"/>
              <a:t>Pronađeno fotografirajte i saznajte više o prikupljenim predmetima!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9631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Prezentacija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08681"/>
          </a:xfrm>
        </p:spPr>
        <p:txBody>
          <a:bodyPr>
            <a:normAutofit/>
          </a:bodyPr>
          <a:lstStyle/>
          <a:p>
            <a:r>
              <a:rPr lang="hr-HR" sz="3600" dirty="0" smtClean="0"/>
              <a:t>Nakon što ste prikupili dovoljno povijesnih izvora izradite prezentaciju. U </a:t>
            </a:r>
            <a:r>
              <a:rPr lang="hr-HR" sz="3600" smtClean="0"/>
              <a:t>prezentaciji ćete na </a:t>
            </a:r>
            <a:r>
              <a:rPr lang="hr-HR" sz="3600" dirty="0" smtClean="0"/>
              <a:t>temelju prikupljenih izvora rekonstruirati život vaših vršnjaka prije 30-tak godina, točnije tijekom 70-tih i 80-tih!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88484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Zadatak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Prikazati na primjeru vaših roditelja (teta, stričeva, susjeda…) kako je izgledao život tinejdžera, znači djece vaše dobi, tijekom 70-tih i 80-tih godina prošlog stoljeća.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88877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Istraživačko pitanje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4604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Kako je izgledao svakodnevni život mojih vršnjaka tijekom 70-tih i 80-tih godina prošlog stoljeća?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120195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Prikupljanje podataka, informacija, činjenica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Na temelju </a:t>
            </a:r>
            <a:r>
              <a:rPr lang="hr-HR" sz="3600" b="1" dirty="0" smtClean="0"/>
              <a:t>INTERVJUA</a:t>
            </a:r>
            <a:r>
              <a:rPr lang="hr-HR" sz="3600" dirty="0" smtClean="0"/>
              <a:t> s roditeljima (tetkama, tetcima, strinama, stričevima, susjedima, maminom prijateljicom…) doći ćete do podataka o njihovom svakodnevnom životu tih godina.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24478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34844"/>
            <a:ext cx="10058400" cy="1450757"/>
          </a:xfrm>
        </p:spPr>
        <p:txBody>
          <a:bodyPr/>
          <a:lstStyle/>
          <a:p>
            <a:r>
              <a:rPr lang="hr-HR" dirty="0" smtClean="0"/>
              <a:t>Moguća pitanja o obrazovanju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0175"/>
          </a:xfrm>
        </p:spPr>
        <p:txBody>
          <a:bodyPr>
            <a:normAutofit fontScale="92500" lnSpcReduction="10000"/>
          </a:bodyPr>
          <a:lstStyle/>
          <a:p>
            <a:r>
              <a:rPr lang="hr-HR" sz="3600" dirty="0" smtClean="0"/>
              <a:t>Koje </a:t>
            </a:r>
            <a:r>
              <a:rPr lang="hr-HR" sz="3600" dirty="0"/>
              <a:t>su </a:t>
            </a:r>
            <a:r>
              <a:rPr lang="hr-HR" sz="3600" dirty="0" smtClean="0"/>
              <a:t>imali nastavne predmete u školi? Zašto, primjerice, nisu u školama imali vjeronauk?</a:t>
            </a:r>
          </a:p>
          <a:p>
            <a:r>
              <a:rPr lang="hr-HR" sz="3600" dirty="0" smtClean="0"/>
              <a:t>Jesu li išli na župni vjeronauk?</a:t>
            </a:r>
          </a:p>
          <a:p>
            <a:r>
              <a:rPr lang="hr-HR" sz="3600" dirty="0" smtClean="0"/>
              <a:t>Koji predmet su najviše voljeli? Zašto?</a:t>
            </a:r>
          </a:p>
          <a:p>
            <a:r>
              <a:rPr lang="hr-HR" sz="3600" dirty="0" smtClean="0"/>
              <a:t>Kako su izgledali njihovi udžbenici? Jesu li ih sačuvali?</a:t>
            </a:r>
          </a:p>
          <a:p>
            <a:r>
              <a:rPr lang="hr-HR" sz="3600" dirty="0" smtClean="0"/>
              <a:t>Jesu li imali školske uniforme? Ako jesu, kako su izgledale?</a:t>
            </a:r>
          </a:p>
          <a:p>
            <a:r>
              <a:rPr lang="hr-HR" sz="3600" dirty="0" smtClean="0"/>
              <a:t>Kako su izgledale učionice? </a:t>
            </a:r>
          </a:p>
          <a:p>
            <a:r>
              <a:rPr lang="hr-HR" sz="3600" dirty="0" smtClean="0"/>
              <a:t>Koja su bila pravila pri upisu u srednju školu?...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8529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Moguća pitanja o obrazovanju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600" dirty="0" smtClean="0"/>
              <a:t>Koja je njihova najdraža lektira?</a:t>
            </a:r>
          </a:p>
          <a:p>
            <a:r>
              <a:rPr lang="hr-HR" sz="3600" dirty="0" smtClean="0"/>
              <a:t>Kako su se obraćali svojim učiteljicama i učiteljima? Zašto baš na taj način?</a:t>
            </a:r>
          </a:p>
          <a:p>
            <a:r>
              <a:rPr lang="hr-HR" sz="3600" dirty="0" smtClean="0"/>
              <a:t>Jesu li se sjećaju dana kad su se primali u pionire? Kako su bili odjeveni?</a:t>
            </a:r>
          </a:p>
          <a:p>
            <a:r>
              <a:rPr lang="hr-HR" sz="3600" dirty="0" smtClean="0"/>
              <a:t>Gdje su išli na školske izlete i ekskurzije? Imaju li fotografije sa izleta i ekskurzija?</a:t>
            </a:r>
          </a:p>
          <a:p>
            <a:r>
              <a:rPr lang="hr-HR" sz="3600" dirty="0" smtClean="0"/>
              <a:t>Pamte li neke smiješne zgode iz učionice? </a:t>
            </a:r>
            <a:r>
              <a:rPr lang="hr-HR" sz="3600" dirty="0"/>
              <a:t>K</a:t>
            </a:r>
            <a:r>
              <a:rPr lang="hr-HR" sz="3600" dirty="0" smtClean="0"/>
              <a:t>oje su bile teme za zadaćnice iz hrvatsko-srpskog jezika?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2604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Primanje u pionire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35" y="1933681"/>
            <a:ext cx="3390545" cy="3975413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2811"/>
            <a:ext cx="5958674" cy="3975413"/>
          </a:xfrm>
        </p:spPr>
      </p:pic>
    </p:spTree>
    <p:extLst>
      <p:ext uri="{BB962C8B-B14F-4D97-AF65-F5344CB8AC3E}">
        <p14:creationId xmlns:p14="http://schemas.microsoft.com/office/powerpoint/2010/main" val="349062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Moguća pitanja o slobodnom vremenu/zabavi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600" dirty="0" smtClean="0"/>
              <a:t>Kako su provodili slobodno vrijeme?</a:t>
            </a:r>
          </a:p>
          <a:p>
            <a:r>
              <a:rPr lang="hr-HR" sz="3600" dirty="0" smtClean="0"/>
              <a:t>Jesu li imali hobije?</a:t>
            </a:r>
          </a:p>
          <a:p>
            <a:r>
              <a:rPr lang="hr-HR" sz="3600" dirty="0" smtClean="0"/>
              <a:t>Koje su igre bile popularne? (kukalo, </a:t>
            </a:r>
            <a:r>
              <a:rPr lang="hr-HR" sz="3600" dirty="0" err="1" smtClean="0"/>
              <a:t>vatalo</a:t>
            </a:r>
            <a:r>
              <a:rPr lang="hr-HR" sz="3600" dirty="0" smtClean="0"/>
              <a:t>, grupa traži grupu, boca istine…</a:t>
            </a:r>
          </a:p>
          <a:p>
            <a:r>
              <a:rPr lang="hr-HR" sz="3600" dirty="0" smtClean="0"/>
              <a:t>Kako su provodili vrijeme bez računala i računalnih igrica, Face i dr.?</a:t>
            </a:r>
          </a:p>
          <a:p>
            <a:r>
              <a:rPr lang="hr-HR" sz="3600" dirty="0" smtClean="0"/>
              <a:t>Kako je </a:t>
            </a:r>
            <a:r>
              <a:rPr lang="hr-HR" sz="3600" dirty="0"/>
              <a:t>i</a:t>
            </a:r>
            <a:r>
              <a:rPr lang="hr-HR" sz="3600" dirty="0" smtClean="0"/>
              <a:t>zgledao TV-program?</a:t>
            </a:r>
          </a:p>
          <a:p>
            <a:endParaRPr lang="hr-HR" sz="3600" dirty="0" smtClean="0"/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6803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Društvene igre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408348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</TotalTime>
  <Words>456</Words>
  <Application>Microsoft Office PowerPoint</Application>
  <PresentationFormat>Široki zaslon</PresentationFormat>
  <Paragraphs>48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Retrospektiva</vt:lpstr>
      <vt:lpstr>Projekt: Svakodnevni život tinejdžera 70-tih i 80-tih godina prošlog stoljeća</vt:lpstr>
      <vt:lpstr>Zadatak</vt:lpstr>
      <vt:lpstr>Istraživačko pitanje</vt:lpstr>
      <vt:lpstr>Prikupljanje podataka, informacija, činjenica</vt:lpstr>
      <vt:lpstr>Moguća pitanja o obrazovanju</vt:lpstr>
      <vt:lpstr>Moguća pitanja o obrazovanju</vt:lpstr>
      <vt:lpstr>Primanje u pionire</vt:lpstr>
      <vt:lpstr>Moguća pitanja o slobodnom vremenu/zabavi</vt:lpstr>
      <vt:lpstr>Društvene igre</vt:lpstr>
      <vt:lpstr>Glazba: ploče i kazete</vt:lpstr>
      <vt:lpstr>Moguća pitanja o slobodnom vremenu/zabavi</vt:lpstr>
      <vt:lpstr>Moguća pitanja o modi</vt:lpstr>
      <vt:lpstr>Moguća pitanja o svakodnevnom životinju</vt:lpstr>
      <vt:lpstr>Prikupljanje podataka, informacija</vt:lpstr>
      <vt:lpstr>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Svakodnevni život tinejdžera 70-tih i 80-tih godina prošlog stoljeća</dc:title>
  <dc:creator>Dragica Reljić</dc:creator>
  <cp:lastModifiedBy>Dragica Reljić</cp:lastModifiedBy>
  <cp:revision>9</cp:revision>
  <dcterms:created xsi:type="dcterms:W3CDTF">2016-04-25T19:45:36Z</dcterms:created>
  <dcterms:modified xsi:type="dcterms:W3CDTF">2016-04-25T22:32:18Z</dcterms:modified>
</cp:coreProperties>
</file>