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3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5" r:id="rId15"/>
    <p:sldId id="266" r:id="rId16"/>
    <p:sldId id="269" r:id="rId17"/>
    <p:sldId id="268" r:id="rId18"/>
    <p:sldId id="270" r:id="rId19"/>
    <p:sldId id="271" r:id="rId20"/>
    <p:sldId id="275" r:id="rId21"/>
    <p:sldId id="291" r:id="rId22"/>
    <p:sldId id="290" r:id="rId23"/>
    <p:sldId id="296" r:id="rId24"/>
    <p:sldId id="297" r:id="rId25"/>
    <p:sldId id="272" r:id="rId26"/>
    <p:sldId id="278" r:id="rId27"/>
    <p:sldId id="298" r:id="rId28"/>
    <p:sldId id="299" r:id="rId29"/>
    <p:sldId id="300" r:id="rId30"/>
    <p:sldId id="301" r:id="rId31"/>
    <p:sldId id="302" r:id="rId32"/>
    <p:sldId id="305" r:id="rId33"/>
    <p:sldId id="279" r:id="rId34"/>
    <p:sldId id="280" r:id="rId35"/>
    <p:sldId id="281" r:id="rId36"/>
    <p:sldId id="283" r:id="rId37"/>
    <p:sldId id="311" r:id="rId38"/>
    <p:sldId id="287" r:id="rId39"/>
    <p:sldId id="294" r:id="rId40"/>
    <p:sldId id="285" r:id="rId41"/>
    <p:sldId id="288" r:id="rId42"/>
    <p:sldId id="295" r:id="rId43"/>
    <p:sldId id="304" r:id="rId44"/>
    <p:sldId id="303" r:id="rId45"/>
    <p:sldId id="306" r:id="rId46"/>
    <p:sldId id="307" r:id="rId47"/>
    <p:sldId id="308" r:id="rId48"/>
    <p:sldId id="273" r:id="rId49"/>
    <p:sldId id="274" r:id="rId50"/>
    <p:sldId id="309" r:id="rId5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50485-A902-9D9D-06E4-DF8980C186A2}" v="15" dt="2025-10-30T11:07:10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s://cults3d.com/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s://cults3d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07A14-C2AA-4FE1-9698-749DF2C6207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7716B7-6BDF-4D54-89AF-E5D2316EA6D2}">
      <dgm:prSet/>
      <dgm:spPr/>
      <dgm:t>
        <a:bodyPr/>
        <a:lstStyle/>
        <a:p>
          <a:r>
            <a:rPr lang="en-US" dirty="0"/>
            <a:t>FDM </a:t>
          </a:r>
          <a:r>
            <a:rPr lang="en-US" dirty="0">
              <a:latin typeface="Calibri Light" panose="020F0302020204030204"/>
            </a:rPr>
            <a:t>-</a:t>
          </a:r>
          <a:r>
            <a:rPr lang="en-US" dirty="0"/>
            <a:t>FUSED DEPOSITION MODELLING</a:t>
          </a:r>
        </a:p>
      </dgm:t>
    </dgm:pt>
    <dgm:pt modelId="{8BB8BFA0-FE83-471E-BB07-CF7C90630668}" type="parTrans" cxnId="{A288D3A6-B24A-4346-A8DD-1EB5F520EDB2}">
      <dgm:prSet/>
      <dgm:spPr/>
      <dgm:t>
        <a:bodyPr/>
        <a:lstStyle/>
        <a:p>
          <a:endParaRPr lang="en-US"/>
        </a:p>
      </dgm:t>
    </dgm:pt>
    <dgm:pt modelId="{E0E2B9CE-6C77-4033-AF1E-BC72067C4337}" type="sibTrans" cxnId="{A288D3A6-B24A-4346-A8DD-1EB5F520EDB2}">
      <dgm:prSet/>
      <dgm:spPr/>
      <dgm:t>
        <a:bodyPr/>
        <a:lstStyle/>
        <a:p>
          <a:endParaRPr lang="en-US"/>
        </a:p>
      </dgm:t>
    </dgm:pt>
    <dgm:pt modelId="{F21A77A2-8E5F-43C3-8A14-AB9A87A2E4DF}">
      <dgm:prSet/>
      <dgm:spPr/>
      <dgm:t>
        <a:bodyPr/>
        <a:lstStyle/>
        <a:p>
          <a:pPr rtl="0"/>
          <a:r>
            <a:rPr lang="en-US" dirty="0"/>
            <a:t>FFF </a:t>
          </a:r>
          <a:r>
            <a:rPr lang="en-US" dirty="0">
              <a:latin typeface="Calibri Light" panose="020F0302020204030204"/>
            </a:rPr>
            <a:t>- </a:t>
          </a:r>
          <a:r>
            <a:rPr lang="en-US" dirty="0"/>
            <a:t>FUSED FILAMENT FABRICATION</a:t>
          </a:r>
        </a:p>
      </dgm:t>
    </dgm:pt>
    <dgm:pt modelId="{D6BC8FF4-76AD-4F1F-86B0-E34721D1A491}" type="parTrans" cxnId="{02EEE17E-3522-42C3-A50B-C9352BA42313}">
      <dgm:prSet/>
      <dgm:spPr/>
      <dgm:t>
        <a:bodyPr/>
        <a:lstStyle/>
        <a:p>
          <a:endParaRPr lang="en-US"/>
        </a:p>
      </dgm:t>
    </dgm:pt>
    <dgm:pt modelId="{CCFBD0A5-02DE-4D5A-A1BF-4DDAEB52D92C}" type="sibTrans" cxnId="{02EEE17E-3522-42C3-A50B-C9352BA42313}">
      <dgm:prSet/>
      <dgm:spPr/>
      <dgm:t>
        <a:bodyPr/>
        <a:lstStyle/>
        <a:p>
          <a:endParaRPr lang="en-US"/>
        </a:p>
      </dgm:t>
    </dgm:pt>
    <dgm:pt modelId="{DEE4E674-2EAB-4695-8E11-BFDFAD731E81}">
      <dgm:prSet/>
      <dgm:spPr/>
      <dgm:t>
        <a:bodyPr/>
        <a:lstStyle/>
        <a:p>
          <a:pPr rtl="0"/>
          <a:r>
            <a:rPr lang="en-US" dirty="0" err="1"/>
            <a:t>Najraširenija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/>
            <a:t> </a:t>
          </a:r>
          <a:r>
            <a:rPr lang="en-US" dirty="0" err="1"/>
            <a:t>najjeftinija</a:t>
          </a:r>
          <a:r>
            <a:rPr lang="en-US" dirty="0"/>
            <a:t> </a:t>
          </a:r>
          <a:r>
            <a:rPr lang="en-US" dirty="0" err="1"/>
            <a:t>tehnologija</a:t>
          </a:r>
          <a:r>
            <a:rPr lang="en-US" dirty="0"/>
            <a:t> 3D </a:t>
          </a:r>
          <a:r>
            <a:rPr lang="en-US" dirty="0" err="1"/>
            <a:t>printanja</a:t>
          </a:r>
          <a:endParaRPr lang="en-US" dirty="0"/>
        </a:p>
      </dgm:t>
    </dgm:pt>
    <dgm:pt modelId="{F7DB5A78-E418-487C-BA96-05B9CC4A52C1}" type="parTrans" cxnId="{A2288B36-B00A-45CE-B5B1-65B1A32E2DE2}">
      <dgm:prSet/>
      <dgm:spPr/>
      <dgm:t>
        <a:bodyPr/>
        <a:lstStyle/>
        <a:p>
          <a:endParaRPr lang="en-US"/>
        </a:p>
      </dgm:t>
    </dgm:pt>
    <dgm:pt modelId="{D0E89C7A-7D60-4688-91EB-612D6783F0A9}" type="sibTrans" cxnId="{A2288B36-B00A-45CE-B5B1-65B1A32E2DE2}">
      <dgm:prSet/>
      <dgm:spPr/>
      <dgm:t>
        <a:bodyPr/>
        <a:lstStyle/>
        <a:p>
          <a:endParaRPr lang="en-US"/>
        </a:p>
      </dgm:t>
    </dgm:pt>
    <dgm:pt modelId="{D114CFE2-3B44-4436-BABC-A7EA542D7836}">
      <dgm:prSet/>
      <dgm:spPr/>
      <dgm:t>
        <a:bodyPr/>
        <a:lstStyle/>
        <a:p>
          <a:r>
            <a:rPr lang="en-US" dirty="0" err="1"/>
            <a:t>Pojavila</a:t>
          </a:r>
          <a:r>
            <a:rPr lang="en-US" dirty="0"/>
            <a:t> se 1992. </a:t>
          </a:r>
          <a:r>
            <a:rPr lang="en-US" dirty="0" err="1"/>
            <a:t>godine</a:t>
          </a:r>
        </a:p>
      </dgm:t>
    </dgm:pt>
    <dgm:pt modelId="{C88C0177-01B2-4B1B-9343-E3E6F2CDFA98}" type="parTrans" cxnId="{2FECB508-E3ED-4A2F-99B1-BDF6A8EC9C38}">
      <dgm:prSet/>
      <dgm:spPr/>
      <dgm:t>
        <a:bodyPr/>
        <a:lstStyle/>
        <a:p>
          <a:endParaRPr lang="en-US"/>
        </a:p>
      </dgm:t>
    </dgm:pt>
    <dgm:pt modelId="{458706F3-D16D-48D6-AF1F-DB6BF439865C}" type="sibTrans" cxnId="{2FECB508-E3ED-4A2F-99B1-BDF6A8EC9C38}">
      <dgm:prSet/>
      <dgm:spPr/>
      <dgm:t>
        <a:bodyPr/>
        <a:lstStyle/>
        <a:p>
          <a:endParaRPr lang="en-US"/>
        </a:p>
      </dgm:t>
    </dgm:pt>
    <dgm:pt modelId="{BEAA4981-7A63-44D1-8D27-352042E8F058}">
      <dgm:prSet/>
      <dgm:spPr/>
      <dgm:t>
        <a:bodyPr/>
        <a:lstStyle/>
        <a:p>
          <a:r>
            <a:rPr lang="en-US" dirty="0"/>
            <a:t>Ova </a:t>
          </a:r>
          <a:r>
            <a:rPr lang="en-US" dirty="0" err="1"/>
            <a:t>tehnologija</a:t>
          </a:r>
          <a:r>
            <a:rPr lang="en-US" dirty="0"/>
            <a:t> je </a:t>
          </a:r>
          <a:r>
            <a:rPr lang="en-US" dirty="0" err="1"/>
            <a:t>vrlo</a:t>
          </a:r>
          <a:r>
            <a:rPr lang="en-US" dirty="0"/>
            <a:t> </a:t>
          </a:r>
          <a:r>
            <a:rPr lang="en-US" dirty="0" err="1"/>
            <a:t>slična</a:t>
          </a:r>
          <a:r>
            <a:rPr lang="en-US" dirty="0"/>
            <a:t> </a:t>
          </a:r>
          <a:r>
            <a:rPr lang="en-US" dirty="0" err="1"/>
            <a:t>tehnologiji</a:t>
          </a:r>
          <a:r>
            <a:rPr lang="en-US" dirty="0"/>
            <a:t> </a:t>
          </a:r>
          <a:r>
            <a:rPr lang="en-US" dirty="0" err="1"/>
            <a:t>tiska</a:t>
          </a:r>
          <a:r>
            <a:rPr lang="en-US" dirty="0"/>
            <a:t> inkjet </a:t>
          </a:r>
          <a:r>
            <a:rPr lang="en-US" dirty="0" err="1"/>
            <a:t>printera</a:t>
          </a:r>
        </a:p>
      </dgm:t>
    </dgm:pt>
    <dgm:pt modelId="{8CEF65D3-549F-400D-8560-7FE2F8FC0FD1}" type="parTrans" cxnId="{33E9EDEF-6B7C-4674-97CC-2DCFA5E6D09D}">
      <dgm:prSet/>
      <dgm:spPr/>
      <dgm:t>
        <a:bodyPr/>
        <a:lstStyle/>
        <a:p>
          <a:endParaRPr lang="en-US"/>
        </a:p>
      </dgm:t>
    </dgm:pt>
    <dgm:pt modelId="{2E6D9DDA-A0D2-4CE8-A7E2-DF1E329F9FE2}" type="sibTrans" cxnId="{33E9EDEF-6B7C-4674-97CC-2DCFA5E6D09D}">
      <dgm:prSet/>
      <dgm:spPr/>
      <dgm:t>
        <a:bodyPr/>
        <a:lstStyle/>
        <a:p>
          <a:endParaRPr lang="en-US"/>
        </a:p>
      </dgm:t>
    </dgm:pt>
    <dgm:pt modelId="{64F7F31C-844C-429B-BD8F-7BFC498E9892}">
      <dgm:prSet/>
      <dgm:spPr/>
      <dgm:t>
        <a:bodyPr/>
        <a:lstStyle/>
        <a:p>
          <a:pPr rtl="0"/>
          <a:r>
            <a:rPr lang="en-US" dirty="0" err="1"/>
            <a:t>Plastična</a:t>
          </a:r>
          <a:r>
            <a:rPr lang="en-US" dirty="0"/>
            <a:t> nit (filament) </a:t>
          </a:r>
          <a:r>
            <a:rPr lang="en-US" dirty="0" err="1"/>
            <a:t>postavlja</a:t>
          </a:r>
          <a:r>
            <a:rPr lang="en-US" dirty="0"/>
            <a:t> se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kalem</a:t>
          </a:r>
          <a:r>
            <a:rPr lang="en-US" dirty="0"/>
            <a:t> 3d </a:t>
          </a:r>
          <a:r>
            <a:rPr lang="en-US" dirty="0" err="1"/>
            <a:t>printera</a:t>
          </a:r>
          <a:r>
            <a:rPr lang="en-US" dirty="0"/>
            <a:t>. S </a:t>
          </a:r>
          <a:r>
            <a:rPr lang="en-US" dirty="0" err="1"/>
            <a:t>kalema</a:t>
          </a:r>
          <a:r>
            <a:rPr lang="en-US" dirty="0"/>
            <a:t> se nit </a:t>
          </a:r>
          <a:r>
            <a:rPr lang="en-US" dirty="0" err="1"/>
            <a:t>postepeno</a:t>
          </a:r>
          <a:r>
            <a:rPr lang="en-US" dirty="0"/>
            <a:t> </a:t>
          </a:r>
          <a:r>
            <a:rPr lang="en-US" dirty="0" err="1"/>
            <a:t>odmotava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 "</a:t>
          </a:r>
          <a:r>
            <a:rPr lang="en-US" dirty="0" err="1"/>
            <a:t>usisava</a:t>
          </a:r>
          <a:r>
            <a:rPr lang="en-US" dirty="0"/>
            <a:t>" u </a:t>
          </a:r>
          <a:r>
            <a:rPr lang="en-US" dirty="0" err="1"/>
            <a:t>glavu</a:t>
          </a:r>
          <a:r>
            <a:rPr lang="en-US" dirty="0"/>
            <a:t> </a:t>
          </a:r>
          <a:r>
            <a:rPr lang="en-US" dirty="0" err="1"/>
            <a:t>printera</a:t>
          </a:r>
          <a:r>
            <a:rPr lang="en-US" dirty="0"/>
            <a:t>.  Tu se nit </a:t>
          </a:r>
          <a:r>
            <a:rPr lang="en-US" dirty="0" err="1"/>
            <a:t>topi</a:t>
          </a:r>
          <a:r>
            <a:rPr lang="en-US" dirty="0"/>
            <a:t>. </a:t>
          </a:r>
          <a:r>
            <a:rPr lang="en-US" dirty="0" err="1"/>
            <a:t>Glava</a:t>
          </a:r>
          <a:r>
            <a:rPr lang="en-US" dirty="0"/>
            <a:t> </a:t>
          </a:r>
          <a:r>
            <a:rPr lang="en-US" dirty="0" err="1"/>
            <a:t>printera</a:t>
          </a:r>
          <a:r>
            <a:rPr lang="en-US" dirty="0"/>
            <a:t> se </a:t>
          </a:r>
          <a:r>
            <a:rPr lang="en-US" dirty="0" err="1"/>
            <a:t>pomiće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/>
            <a:t> </a:t>
          </a:r>
          <a:r>
            <a:rPr lang="en-US" dirty="0" err="1"/>
            <a:t>slaže</a:t>
          </a:r>
          <a:r>
            <a:rPr lang="en-US" dirty="0"/>
            <a:t> </a:t>
          </a:r>
          <a:r>
            <a:rPr lang="en-US" dirty="0" err="1"/>
            <a:t>sloj</a:t>
          </a:r>
          <a:r>
            <a:rPr lang="en-US" dirty="0"/>
            <a:t> po </a:t>
          </a:r>
          <a:r>
            <a:rPr lang="en-US" dirty="0" err="1"/>
            <a:t>sloj</a:t>
          </a:r>
          <a:r>
            <a:rPr lang="en-US" dirty="0"/>
            <a:t> u </a:t>
          </a:r>
          <a:r>
            <a:rPr lang="en-US" dirty="0" err="1"/>
            <a:t>fizički</a:t>
          </a:r>
          <a:r>
            <a:rPr lang="en-US" dirty="0"/>
            <a:t> 3D model. </a:t>
          </a:r>
        </a:p>
      </dgm:t>
    </dgm:pt>
    <dgm:pt modelId="{75A7D178-57C7-40E2-A6E3-18311AA3E5CC}" type="parTrans" cxnId="{F34AF880-386C-4E25-A343-89307C6D5C00}">
      <dgm:prSet/>
      <dgm:spPr/>
      <dgm:t>
        <a:bodyPr/>
        <a:lstStyle/>
        <a:p>
          <a:endParaRPr lang="en-US"/>
        </a:p>
      </dgm:t>
    </dgm:pt>
    <dgm:pt modelId="{BD9D6A3C-781E-4890-AABF-D826B5C2176E}" type="sibTrans" cxnId="{F34AF880-386C-4E25-A343-89307C6D5C00}">
      <dgm:prSet/>
      <dgm:spPr/>
      <dgm:t>
        <a:bodyPr/>
        <a:lstStyle/>
        <a:p>
          <a:endParaRPr lang="en-US"/>
        </a:p>
      </dgm:t>
    </dgm:pt>
    <dgm:pt modelId="{B2922CAF-3239-4FAB-A51C-A58BFF72088D}" type="pres">
      <dgm:prSet presAssocID="{AAA07A14-C2AA-4FE1-9698-749DF2C620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6451746-7372-4991-9B1A-AFF5112B50E8}" type="pres">
      <dgm:prSet presAssocID="{9B7716B7-6BDF-4D54-89AF-E5D2316EA6D2}" presName="thickLine" presStyleLbl="alignNode1" presStyleIdx="0" presStyleCnt="6"/>
      <dgm:spPr/>
    </dgm:pt>
    <dgm:pt modelId="{B1456EAB-69FB-4C6C-B3D5-810C9E2C7519}" type="pres">
      <dgm:prSet presAssocID="{9B7716B7-6BDF-4D54-89AF-E5D2316EA6D2}" presName="horz1" presStyleCnt="0"/>
      <dgm:spPr/>
    </dgm:pt>
    <dgm:pt modelId="{83859AEF-FAF2-4E94-9DAF-56B2CDCBD3D4}" type="pres">
      <dgm:prSet presAssocID="{9B7716B7-6BDF-4D54-89AF-E5D2316EA6D2}" presName="tx1" presStyleLbl="revTx" presStyleIdx="0" presStyleCnt="6"/>
      <dgm:spPr/>
      <dgm:t>
        <a:bodyPr/>
        <a:lstStyle/>
        <a:p>
          <a:endParaRPr lang="hr-HR"/>
        </a:p>
      </dgm:t>
    </dgm:pt>
    <dgm:pt modelId="{ED508B6C-387C-4FCB-9EFA-4F177E0F8A3D}" type="pres">
      <dgm:prSet presAssocID="{9B7716B7-6BDF-4D54-89AF-E5D2316EA6D2}" presName="vert1" presStyleCnt="0"/>
      <dgm:spPr/>
    </dgm:pt>
    <dgm:pt modelId="{8FD795CD-BCE7-4A65-860F-2B67B25AA6A0}" type="pres">
      <dgm:prSet presAssocID="{F21A77A2-8E5F-43C3-8A14-AB9A87A2E4DF}" presName="thickLine" presStyleLbl="alignNode1" presStyleIdx="1" presStyleCnt="6"/>
      <dgm:spPr/>
    </dgm:pt>
    <dgm:pt modelId="{05C27516-173D-4A9A-A99E-AE9971D8F8CC}" type="pres">
      <dgm:prSet presAssocID="{F21A77A2-8E5F-43C3-8A14-AB9A87A2E4DF}" presName="horz1" presStyleCnt="0"/>
      <dgm:spPr/>
    </dgm:pt>
    <dgm:pt modelId="{BA15C559-DCCB-4254-AF99-FCDCD341F497}" type="pres">
      <dgm:prSet presAssocID="{F21A77A2-8E5F-43C3-8A14-AB9A87A2E4DF}" presName="tx1" presStyleLbl="revTx" presStyleIdx="1" presStyleCnt="6"/>
      <dgm:spPr/>
      <dgm:t>
        <a:bodyPr/>
        <a:lstStyle/>
        <a:p>
          <a:endParaRPr lang="hr-HR"/>
        </a:p>
      </dgm:t>
    </dgm:pt>
    <dgm:pt modelId="{BCFB9C7D-A86A-4E56-BC3A-12AADC79F243}" type="pres">
      <dgm:prSet presAssocID="{F21A77A2-8E5F-43C3-8A14-AB9A87A2E4DF}" presName="vert1" presStyleCnt="0"/>
      <dgm:spPr/>
    </dgm:pt>
    <dgm:pt modelId="{CC84F2A1-92B2-4DA1-B9FE-5E9F043C0952}" type="pres">
      <dgm:prSet presAssocID="{DEE4E674-2EAB-4695-8E11-BFDFAD731E81}" presName="thickLine" presStyleLbl="alignNode1" presStyleIdx="2" presStyleCnt="6"/>
      <dgm:spPr/>
    </dgm:pt>
    <dgm:pt modelId="{44821F31-95B8-4B95-BCDA-DA2FC5AAC8EC}" type="pres">
      <dgm:prSet presAssocID="{DEE4E674-2EAB-4695-8E11-BFDFAD731E81}" presName="horz1" presStyleCnt="0"/>
      <dgm:spPr/>
    </dgm:pt>
    <dgm:pt modelId="{FB554AF1-4FE1-4ACD-A55C-A350D06AE148}" type="pres">
      <dgm:prSet presAssocID="{DEE4E674-2EAB-4695-8E11-BFDFAD731E81}" presName="tx1" presStyleLbl="revTx" presStyleIdx="2" presStyleCnt="6"/>
      <dgm:spPr/>
      <dgm:t>
        <a:bodyPr/>
        <a:lstStyle/>
        <a:p>
          <a:endParaRPr lang="hr-HR"/>
        </a:p>
      </dgm:t>
    </dgm:pt>
    <dgm:pt modelId="{27DB41A1-7F78-4054-AD22-640DC9080993}" type="pres">
      <dgm:prSet presAssocID="{DEE4E674-2EAB-4695-8E11-BFDFAD731E81}" presName="vert1" presStyleCnt="0"/>
      <dgm:spPr/>
    </dgm:pt>
    <dgm:pt modelId="{0CCD4E22-07E3-47E0-88AE-0B1828713767}" type="pres">
      <dgm:prSet presAssocID="{D114CFE2-3B44-4436-BABC-A7EA542D7836}" presName="thickLine" presStyleLbl="alignNode1" presStyleIdx="3" presStyleCnt="6"/>
      <dgm:spPr/>
    </dgm:pt>
    <dgm:pt modelId="{82B41116-050B-456E-899C-AD2D76469533}" type="pres">
      <dgm:prSet presAssocID="{D114CFE2-3B44-4436-BABC-A7EA542D7836}" presName="horz1" presStyleCnt="0"/>
      <dgm:spPr/>
    </dgm:pt>
    <dgm:pt modelId="{A622DF76-0D3F-4A1F-9C03-B1B4CA4178A9}" type="pres">
      <dgm:prSet presAssocID="{D114CFE2-3B44-4436-BABC-A7EA542D7836}" presName="tx1" presStyleLbl="revTx" presStyleIdx="3" presStyleCnt="6"/>
      <dgm:spPr/>
      <dgm:t>
        <a:bodyPr/>
        <a:lstStyle/>
        <a:p>
          <a:endParaRPr lang="hr-HR"/>
        </a:p>
      </dgm:t>
    </dgm:pt>
    <dgm:pt modelId="{8F75AC18-B5D6-47E0-8B43-F0BB4955D4A4}" type="pres">
      <dgm:prSet presAssocID="{D114CFE2-3B44-4436-BABC-A7EA542D7836}" presName="vert1" presStyleCnt="0"/>
      <dgm:spPr/>
    </dgm:pt>
    <dgm:pt modelId="{A6078F52-ACB0-4BB2-A35E-7565E0BCCA52}" type="pres">
      <dgm:prSet presAssocID="{BEAA4981-7A63-44D1-8D27-352042E8F058}" presName="thickLine" presStyleLbl="alignNode1" presStyleIdx="4" presStyleCnt="6"/>
      <dgm:spPr/>
    </dgm:pt>
    <dgm:pt modelId="{EAFBDBAB-54B6-47EC-9DB7-551C141A9135}" type="pres">
      <dgm:prSet presAssocID="{BEAA4981-7A63-44D1-8D27-352042E8F058}" presName="horz1" presStyleCnt="0"/>
      <dgm:spPr/>
    </dgm:pt>
    <dgm:pt modelId="{938A3CB7-B3A8-47A7-9A31-ED26A932A104}" type="pres">
      <dgm:prSet presAssocID="{BEAA4981-7A63-44D1-8D27-352042E8F058}" presName="tx1" presStyleLbl="revTx" presStyleIdx="4" presStyleCnt="6"/>
      <dgm:spPr/>
      <dgm:t>
        <a:bodyPr/>
        <a:lstStyle/>
        <a:p>
          <a:endParaRPr lang="hr-HR"/>
        </a:p>
      </dgm:t>
    </dgm:pt>
    <dgm:pt modelId="{438693CF-E1FF-4CBE-92AF-FAD2282632BC}" type="pres">
      <dgm:prSet presAssocID="{BEAA4981-7A63-44D1-8D27-352042E8F058}" presName="vert1" presStyleCnt="0"/>
      <dgm:spPr/>
    </dgm:pt>
    <dgm:pt modelId="{2E8F12CA-BDA9-4025-8D0D-8F4D1EE25FEB}" type="pres">
      <dgm:prSet presAssocID="{64F7F31C-844C-429B-BD8F-7BFC498E9892}" presName="thickLine" presStyleLbl="alignNode1" presStyleIdx="5" presStyleCnt="6"/>
      <dgm:spPr/>
    </dgm:pt>
    <dgm:pt modelId="{A4A093AC-1E06-4A3A-9B52-B0FA9CF6CB93}" type="pres">
      <dgm:prSet presAssocID="{64F7F31C-844C-429B-BD8F-7BFC498E9892}" presName="horz1" presStyleCnt="0"/>
      <dgm:spPr/>
    </dgm:pt>
    <dgm:pt modelId="{E33A151C-64B7-496D-A68D-634202E64300}" type="pres">
      <dgm:prSet presAssocID="{64F7F31C-844C-429B-BD8F-7BFC498E9892}" presName="tx1" presStyleLbl="revTx" presStyleIdx="5" presStyleCnt="6"/>
      <dgm:spPr/>
      <dgm:t>
        <a:bodyPr/>
        <a:lstStyle/>
        <a:p>
          <a:endParaRPr lang="hr-HR"/>
        </a:p>
      </dgm:t>
    </dgm:pt>
    <dgm:pt modelId="{4B30F253-643B-454F-AE2B-6076D829F499}" type="pres">
      <dgm:prSet presAssocID="{64F7F31C-844C-429B-BD8F-7BFC498E9892}" presName="vert1" presStyleCnt="0"/>
      <dgm:spPr/>
    </dgm:pt>
  </dgm:ptLst>
  <dgm:cxnLst>
    <dgm:cxn modelId="{5147B220-2FD7-4E3A-ABC4-B6F3B53D973C}" type="presOf" srcId="{D114CFE2-3B44-4436-BABC-A7EA542D7836}" destId="{A622DF76-0D3F-4A1F-9C03-B1B4CA4178A9}" srcOrd="0" destOrd="0" presId="urn:microsoft.com/office/officeart/2008/layout/LinedList"/>
    <dgm:cxn modelId="{0144098E-1920-4298-B4CE-4BBB2A06AF69}" type="presOf" srcId="{DEE4E674-2EAB-4695-8E11-BFDFAD731E81}" destId="{FB554AF1-4FE1-4ACD-A55C-A350D06AE148}" srcOrd="0" destOrd="0" presId="urn:microsoft.com/office/officeart/2008/layout/LinedList"/>
    <dgm:cxn modelId="{F34AF880-386C-4E25-A343-89307C6D5C00}" srcId="{AAA07A14-C2AA-4FE1-9698-749DF2C6207E}" destId="{64F7F31C-844C-429B-BD8F-7BFC498E9892}" srcOrd="5" destOrd="0" parTransId="{75A7D178-57C7-40E2-A6E3-18311AA3E5CC}" sibTransId="{BD9D6A3C-781E-4890-AABF-D826B5C2176E}"/>
    <dgm:cxn modelId="{02EEE17E-3522-42C3-A50B-C9352BA42313}" srcId="{AAA07A14-C2AA-4FE1-9698-749DF2C6207E}" destId="{F21A77A2-8E5F-43C3-8A14-AB9A87A2E4DF}" srcOrd="1" destOrd="0" parTransId="{D6BC8FF4-76AD-4F1F-86B0-E34721D1A491}" sibTransId="{CCFBD0A5-02DE-4D5A-A1BF-4DDAEB52D92C}"/>
    <dgm:cxn modelId="{5DD11BBD-6F90-4A6D-A1C4-16E0586F0844}" type="presOf" srcId="{BEAA4981-7A63-44D1-8D27-352042E8F058}" destId="{938A3CB7-B3A8-47A7-9A31-ED26A932A104}" srcOrd="0" destOrd="0" presId="urn:microsoft.com/office/officeart/2008/layout/LinedList"/>
    <dgm:cxn modelId="{A2288B36-B00A-45CE-B5B1-65B1A32E2DE2}" srcId="{AAA07A14-C2AA-4FE1-9698-749DF2C6207E}" destId="{DEE4E674-2EAB-4695-8E11-BFDFAD731E81}" srcOrd="2" destOrd="0" parTransId="{F7DB5A78-E418-487C-BA96-05B9CC4A52C1}" sibTransId="{D0E89C7A-7D60-4688-91EB-612D6783F0A9}"/>
    <dgm:cxn modelId="{1EBDB4CF-F7E3-4C6C-917F-B49B83A88060}" type="presOf" srcId="{AAA07A14-C2AA-4FE1-9698-749DF2C6207E}" destId="{B2922CAF-3239-4FAB-A51C-A58BFF72088D}" srcOrd="0" destOrd="0" presId="urn:microsoft.com/office/officeart/2008/layout/LinedList"/>
    <dgm:cxn modelId="{D93E4C70-42CE-4337-829F-641B74A3B3BC}" type="presOf" srcId="{64F7F31C-844C-429B-BD8F-7BFC498E9892}" destId="{E33A151C-64B7-496D-A68D-634202E64300}" srcOrd="0" destOrd="0" presId="urn:microsoft.com/office/officeart/2008/layout/LinedList"/>
    <dgm:cxn modelId="{DE347FFD-7841-411A-96C6-FA6EE6488749}" type="presOf" srcId="{9B7716B7-6BDF-4D54-89AF-E5D2316EA6D2}" destId="{83859AEF-FAF2-4E94-9DAF-56B2CDCBD3D4}" srcOrd="0" destOrd="0" presId="urn:microsoft.com/office/officeart/2008/layout/LinedList"/>
    <dgm:cxn modelId="{A288D3A6-B24A-4346-A8DD-1EB5F520EDB2}" srcId="{AAA07A14-C2AA-4FE1-9698-749DF2C6207E}" destId="{9B7716B7-6BDF-4D54-89AF-E5D2316EA6D2}" srcOrd="0" destOrd="0" parTransId="{8BB8BFA0-FE83-471E-BB07-CF7C90630668}" sibTransId="{E0E2B9CE-6C77-4033-AF1E-BC72067C4337}"/>
    <dgm:cxn modelId="{33E9EDEF-6B7C-4674-97CC-2DCFA5E6D09D}" srcId="{AAA07A14-C2AA-4FE1-9698-749DF2C6207E}" destId="{BEAA4981-7A63-44D1-8D27-352042E8F058}" srcOrd="4" destOrd="0" parTransId="{8CEF65D3-549F-400D-8560-7FE2F8FC0FD1}" sibTransId="{2E6D9DDA-A0D2-4CE8-A7E2-DF1E329F9FE2}"/>
    <dgm:cxn modelId="{F6287591-7D75-4C33-8BBD-1C7CA6BD2FD4}" type="presOf" srcId="{F21A77A2-8E5F-43C3-8A14-AB9A87A2E4DF}" destId="{BA15C559-DCCB-4254-AF99-FCDCD341F497}" srcOrd="0" destOrd="0" presId="urn:microsoft.com/office/officeart/2008/layout/LinedList"/>
    <dgm:cxn modelId="{2FECB508-E3ED-4A2F-99B1-BDF6A8EC9C38}" srcId="{AAA07A14-C2AA-4FE1-9698-749DF2C6207E}" destId="{D114CFE2-3B44-4436-BABC-A7EA542D7836}" srcOrd="3" destOrd="0" parTransId="{C88C0177-01B2-4B1B-9343-E3E6F2CDFA98}" sibTransId="{458706F3-D16D-48D6-AF1F-DB6BF439865C}"/>
    <dgm:cxn modelId="{C7DA7202-2422-4020-8D11-430B311A8831}" type="presParOf" srcId="{B2922CAF-3239-4FAB-A51C-A58BFF72088D}" destId="{86451746-7372-4991-9B1A-AFF5112B50E8}" srcOrd="0" destOrd="0" presId="urn:microsoft.com/office/officeart/2008/layout/LinedList"/>
    <dgm:cxn modelId="{AB5DCC24-96D8-4087-8E90-8EC3D8D358BC}" type="presParOf" srcId="{B2922CAF-3239-4FAB-A51C-A58BFF72088D}" destId="{B1456EAB-69FB-4C6C-B3D5-810C9E2C7519}" srcOrd="1" destOrd="0" presId="urn:microsoft.com/office/officeart/2008/layout/LinedList"/>
    <dgm:cxn modelId="{D2B411E9-260A-414F-9865-39778A9DFB81}" type="presParOf" srcId="{B1456EAB-69FB-4C6C-B3D5-810C9E2C7519}" destId="{83859AEF-FAF2-4E94-9DAF-56B2CDCBD3D4}" srcOrd="0" destOrd="0" presId="urn:microsoft.com/office/officeart/2008/layout/LinedList"/>
    <dgm:cxn modelId="{EFF46054-260A-4B38-92DE-A9DC15A247E3}" type="presParOf" srcId="{B1456EAB-69FB-4C6C-B3D5-810C9E2C7519}" destId="{ED508B6C-387C-4FCB-9EFA-4F177E0F8A3D}" srcOrd="1" destOrd="0" presId="urn:microsoft.com/office/officeart/2008/layout/LinedList"/>
    <dgm:cxn modelId="{36F62E15-2DD6-487F-8417-1B89C5CDCEA3}" type="presParOf" srcId="{B2922CAF-3239-4FAB-A51C-A58BFF72088D}" destId="{8FD795CD-BCE7-4A65-860F-2B67B25AA6A0}" srcOrd="2" destOrd="0" presId="urn:microsoft.com/office/officeart/2008/layout/LinedList"/>
    <dgm:cxn modelId="{6D55A617-2D15-4EEC-85F0-3126D377A733}" type="presParOf" srcId="{B2922CAF-3239-4FAB-A51C-A58BFF72088D}" destId="{05C27516-173D-4A9A-A99E-AE9971D8F8CC}" srcOrd="3" destOrd="0" presId="urn:microsoft.com/office/officeart/2008/layout/LinedList"/>
    <dgm:cxn modelId="{71D21928-5404-42C5-BF7C-D628DA80183A}" type="presParOf" srcId="{05C27516-173D-4A9A-A99E-AE9971D8F8CC}" destId="{BA15C559-DCCB-4254-AF99-FCDCD341F497}" srcOrd="0" destOrd="0" presId="urn:microsoft.com/office/officeart/2008/layout/LinedList"/>
    <dgm:cxn modelId="{AF332A2E-3243-4267-B9B6-34F64F20A500}" type="presParOf" srcId="{05C27516-173D-4A9A-A99E-AE9971D8F8CC}" destId="{BCFB9C7D-A86A-4E56-BC3A-12AADC79F243}" srcOrd="1" destOrd="0" presId="urn:microsoft.com/office/officeart/2008/layout/LinedList"/>
    <dgm:cxn modelId="{36990EFC-4736-4014-AFF7-CE684274D364}" type="presParOf" srcId="{B2922CAF-3239-4FAB-A51C-A58BFF72088D}" destId="{CC84F2A1-92B2-4DA1-B9FE-5E9F043C0952}" srcOrd="4" destOrd="0" presId="urn:microsoft.com/office/officeart/2008/layout/LinedList"/>
    <dgm:cxn modelId="{189412E9-AA23-4346-9466-A275E30B50BA}" type="presParOf" srcId="{B2922CAF-3239-4FAB-A51C-A58BFF72088D}" destId="{44821F31-95B8-4B95-BCDA-DA2FC5AAC8EC}" srcOrd="5" destOrd="0" presId="urn:microsoft.com/office/officeart/2008/layout/LinedList"/>
    <dgm:cxn modelId="{5FE8F027-01B2-4179-B87C-A5D303354D16}" type="presParOf" srcId="{44821F31-95B8-4B95-BCDA-DA2FC5AAC8EC}" destId="{FB554AF1-4FE1-4ACD-A55C-A350D06AE148}" srcOrd="0" destOrd="0" presId="urn:microsoft.com/office/officeart/2008/layout/LinedList"/>
    <dgm:cxn modelId="{43E5F59E-7CF1-4883-9F0A-E57EEC118B89}" type="presParOf" srcId="{44821F31-95B8-4B95-BCDA-DA2FC5AAC8EC}" destId="{27DB41A1-7F78-4054-AD22-640DC9080993}" srcOrd="1" destOrd="0" presId="urn:microsoft.com/office/officeart/2008/layout/LinedList"/>
    <dgm:cxn modelId="{183906C2-C6D8-4C98-A194-D47E509A0E7A}" type="presParOf" srcId="{B2922CAF-3239-4FAB-A51C-A58BFF72088D}" destId="{0CCD4E22-07E3-47E0-88AE-0B1828713767}" srcOrd="6" destOrd="0" presId="urn:microsoft.com/office/officeart/2008/layout/LinedList"/>
    <dgm:cxn modelId="{17D1EA6B-B20C-41EE-9CD3-7087B7875844}" type="presParOf" srcId="{B2922CAF-3239-4FAB-A51C-A58BFF72088D}" destId="{82B41116-050B-456E-899C-AD2D76469533}" srcOrd="7" destOrd="0" presId="urn:microsoft.com/office/officeart/2008/layout/LinedList"/>
    <dgm:cxn modelId="{906594B6-C8C0-4E78-8F14-F54EFB6785D5}" type="presParOf" srcId="{82B41116-050B-456E-899C-AD2D76469533}" destId="{A622DF76-0D3F-4A1F-9C03-B1B4CA4178A9}" srcOrd="0" destOrd="0" presId="urn:microsoft.com/office/officeart/2008/layout/LinedList"/>
    <dgm:cxn modelId="{DB31805B-25DA-4AC3-9C52-5E827FA4158E}" type="presParOf" srcId="{82B41116-050B-456E-899C-AD2D76469533}" destId="{8F75AC18-B5D6-47E0-8B43-F0BB4955D4A4}" srcOrd="1" destOrd="0" presId="urn:microsoft.com/office/officeart/2008/layout/LinedList"/>
    <dgm:cxn modelId="{E012535E-AB36-46E1-869A-1966BEE38D84}" type="presParOf" srcId="{B2922CAF-3239-4FAB-A51C-A58BFF72088D}" destId="{A6078F52-ACB0-4BB2-A35E-7565E0BCCA52}" srcOrd="8" destOrd="0" presId="urn:microsoft.com/office/officeart/2008/layout/LinedList"/>
    <dgm:cxn modelId="{DC003BB9-D9EE-40C0-9A16-A10865A36F8C}" type="presParOf" srcId="{B2922CAF-3239-4FAB-A51C-A58BFF72088D}" destId="{EAFBDBAB-54B6-47EC-9DB7-551C141A9135}" srcOrd="9" destOrd="0" presId="urn:microsoft.com/office/officeart/2008/layout/LinedList"/>
    <dgm:cxn modelId="{48B9C173-4330-48AA-AFBF-4D8B076C8465}" type="presParOf" srcId="{EAFBDBAB-54B6-47EC-9DB7-551C141A9135}" destId="{938A3CB7-B3A8-47A7-9A31-ED26A932A104}" srcOrd="0" destOrd="0" presId="urn:microsoft.com/office/officeart/2008/layout/LinedList"/>
    <dgm:cxn modelId="{BD07B3FB-07CF-4BC3-92BD-25D068DD25CF}" type="presParOf" srcId="{EAFBDBAB-54B6-47EC-9DB7-551C141A9135}" destId="{438693CF-E1FF-4CBE-92AF-FAD2282632BC}" srcOrd="1" destOrd="0" presId="urn:microsoft.com/office/officeart/2008/layout/LinedList"/>
    <dgm:cxn modelId="{27BD714D-7644-468D-9DF8-841F9E931ED0}" type="presParOf" srcId="{B2922CAF-3239-4FAB-A51C-A58BFF72088D}" destId="{2E8F12CA-BDA9-4025-8D0D-8F4D1EE25FEB}" srcOrd="10" destOrd="0" presId="urn:microsoft.com/office/officeart/2008/layout/LinedList"/>
    <dgm:cxn modelId="{D4C39C95-9693-4A85-BB21-C0071A7112BA}" type="presParOf" srcId="{B2922CAF-3239-4FAB-A51C-A58BFF72088D}" destId="{A4A093AC-1E06-4A3A-9B52-B0FA9CF6CB93}" srcOrd="11" destOrd="0" presId="urn:microsoft.com/office/officeart/2008/layout/LinedList"/>
    <dgm:cxn modelId="{83E94B62-0737-4377-A549-D7F1223A09C3}" type="presParOf" srcId="{A4A093AC-1E06-4A3A-9B52-B0FA9CF6CB93}" destId="{E33A151C-64B7-496D-A68D-634202E64300}" srcOrd="0" destOrd="0" presId="urn:microsoft.com/office/officeart/2008/layout/LinedList"/>
    <dgm:cxn modelId="{9C3E5E1F-CD9F-42D2-B589-A9191B1CB6AC}" type="presParOf" srcId="{A4A093AC-1E06-4A3A-9B52-B0FA9CF6CB93}" destId="{4B30F253-643B-454F-AE2B-6076D829F4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2A3A07-B2EC-40C4-B3E7-E23ED611B03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8DC05C6-8B69-4227-8079-8A94EA55554B}">
      <dgm:prSet/>
      <dgm:spPr/>
      <dgm:t>
        <a:bodyPr/>
        <a:lstStyle/>
        <a:p>
          <a:r>
            <a:rPr lang="en-US"/>
            <a:t>Osnovna tvar od koje se sastoji PETG filament je poznata PET plastika (koristi se za boce i plastičnu ambalažu) poboljšana glikolom</a:t>
          </a:r>
        </a:p>
      </dgm:t>
    </dgm:pt>
    <dgm:pt modelId="{EFB21DEB-3956-4D65-8AD6-56F0BF030850}" type="parTrans" cxnId="{8370C831-5D74-4F70-A7D7-5234B0896D04}">
      <dgm:prSet/>
      <dgm:spPr/>
      <dgm:t>
        <a:bodyPr/>
        <a:lstStyle/>
        <a:p>
          <a:endParaRPr lang="en-US"/>
        </a:p>
      </dgm:t>
    </dgm:pt>
    <dgm:pt modelId="{7CF2E608-0592-43D0-8D56-E65FF9A2D485}" type="sibTrans" cxnId="{8370C831-5D74-4F70-A7D7-5234B0896D04}">
      <dgm:prSet/>
      <dgm:spPr/>
      <dgm:t>
        <a:bodyPr/>
        <a:lstStyle/>
        <a:p>
          <a:endParaRPr lang="en-US"/>
        </a:p>
      </dgm:t>
    </dgm:pt>
    <dgm:pt modelId="{C89AA17B-2CB5-4A07-B93E-25BF6896A8E6}">
      <dgm:prSet/>
      <dgm:spPr/>
      <dgm:t>
        <a:bodyPr/>
        <a:lstStyle/>
        <a:p>
          <a:r>
            <a:rPr lang="en-US"/>
            <a:t>omogućuju jednostavan ispis poput PLA filamenta i otpornost ABS filamenata.</a:t>
          </a:r>
        </a:p>
      </dgm:t>
    </dgm:pt>
    <dgm:pt modelId="{B09D55EE-B275-4E11-B717-9AE1F3D9E343}" type="parTrans" cxnId="{5DF38750-F3E8-4E7F-80EB-78220CA8663F}">
      <dgm:prSet/>
      <dgm:spPr/>
      <dgm:t>
        <a:bodyPr/>
        <a:lstStyle/>
        <a:p>
          <a:endParaRPr lang="en-US"/>
        </a:p>
      </dgm:t>
    </dgm:pt>
    <dgm:pt modelId="{F3C7476B-8640-4FEF-8263-13428800DB00}" type="sibTrans" cxnId="{5DF38750-F3E8-4E7F-80EB-78220CA8663F}">
      <dgm:prSet/>
      <dgm:spPr/>
      <dgm:t>
        <a:bodyPr/>
        <a:lstStyle/>
        <a:p>
          <a:endParaRPr lang="en-US"/>
        </a:p>
      </dgm:t>
    </dgm:pt>
    <dgm:pt modelId="{D1C96742-AACB-47FE-B336-93D2C50D4A09}">
      <dgm:prSet/>
      <dgm:spPr/>
      <dgm:t>
        <a:bodyPr/>
        <a:lstStyle/>
        <a:p>
          <a:r>
            <a:rPr lang="en-US"/>
            <a:t>može se lako reciklirati</a:t>
          </a:r>
        </a:p>
      </dgm:t>
    </dgm:pt>
    <dgm:pt modelId="{8EC28157-AB42-4701-94BF-1B80F575D62A}" type="parTrans" cxnId="{FFE407E6-5932-412C-A452-853095DD1C4D}">
      <dgm:prSet/>
      <dgm:spPr/>
      <dgm:t>
        <a:bodyPr/>
        <a:lstStyle/>
        <a:p>
          <a:endParaRPr lang="en-US"/>
        </a:p>
      </dgm:t>
    </dgm:pt>
    <dgm:pt modelId="{0B93FFB3-B2B9-421F-9517-F87A3CEB48F9}" type="sibTrans" cxnId="{FFE407E6-5932-412C-A452-853095DD1C4D}">
      <dgm:prSet/>
      <dgm:spPr/>
      <dgm:t>
        <a:bodyPr/>
        <a:lstStyle/>
        <a:p>
          <a:endParaRPr lang="en-US"/>
        </a:p>
      </dgm:t>
    </dgm:pt>
    <dgm:pt modelId="{598FC543-E8F8-4D54-80EF-D8208B05FEB1}">
      <dgm:prSet/>
      <dgm:spPr/>
      <dgm:t>
        <a:bodyPr/>
        <a:lstStyle/>
        <a:p>
          <a:r>
            <a:rPr lang="en-US"/>
            <a:t>proizvodi od PETG filamenta su </a:t>
          </a:r>
          <a:r>
            <a:rPr lang="en-US" b="1"/>
            <a:t>izdržljivi</a:t>
          </a:r>
          <a:r>
            <a:rPr lang="en-US"/>
            <a:t> i otporni na više temperature</a:t>
          </a:r>
        </a:p>
      </dgm:t>
    </dgm:pt>
    <dgm:pt modelId="{BBB9BDFA-E5D6-4BED-8E7D-C9DC13096A9D}" type="parTrans" cxnId="{8409214B-644B-4AF0-A748-FE96DCD48CFA}">
      <dgm:prSet/>
      <dgm:spPr/>
      <dgm:t>
        <a:bodyPr/>
        <a:lstStyle/>
        <a:p>
          <a:endParaRPr lang="en-US"/>
        </a:p>
      </dgm:t>
    </dgm:pt>
    <dgm:pt modelId="{569BF80C-9627-4C1F-942F-0047ECCF3144}" type="sibTrans" cxnId="{8409214B-644B-4AF0-A748-FE96DCD48CFA}">
      <dgm:prSet/>
      <dgm:spPr/>
      <dgm:t>
        <a:bodyPr/>
        <a:lstStyle/>
        <a:p>
          <a:endParaRPr lang="en-US"/>
        </a:p>
      </dgm:t>
    </dgm:pt>
    <dgm:pt modelId="{0FEB89C2-F132-4C91-9310-9DD8FD283F02}">
      <dgm:prSet/>
      <dgm:spPr/>
      <dgm:t>
        <a:bodyPr/>
        <a:lstStyle/>
        <a:p>
          <a:r>
            <a:rPr lang="en-US" b="1"/>
            <a:t>Sklonost upijanju vlage iz zraka</a:t>
          </a:r>
          <a:r>
            <a:rPr lang="en-US"/>
            <a:t>.</a:t>
          </a:r>
        </a:p>
      </dgm:t>
    </dgm:pt>
    <dgm:pt modelId="{D78D0FC2-8DB5-4445-9FE7-3AFD6594160E}" type="parTrans" cxnId="{34CDC056-AC63-4BC4-9141-822533D17460}">
      <dgm:prSet/>
      <dgm:spPr/>
      <dgm:t>
        <a:bodyPr/>
        <a:lstStyle/>
        <a:p>
          <a:endParaRPr lang="en-US"/>
        </a:p>
      </dgm:t>
    </dgm:pt>
    <dgm:pt modelId="{69091B2B-A439-4878-96A5-308DA69D7713}" type="sibTrans" cxnId="{34CDC056-AC63-4BC4-9141-822533D17460}">
      <dgm:prSet/>
      <dgm:spPr/>
      <dgm:t>
        <a:bodyPr/>
        <a:lstStyle/>
        <a:p>
          <a:endParaRPr lang="en-US"/>
        </a:p>
      </dgm:t>
    </dgm:pt>
    <dgm:pt modelId="{0EBD117A-2F4E-4652-AC27-A00BEE22C430}">
      <dgm:prSet/>
      <dgm:spPr/>
      <dgm:t>
        <a:bodyPr/>
        <a:lstStyle/>
        <a:p>
          <a:r>
            <a:rPr lang="en-US"/>
            <a:t>Tijekom ispisa PETG filamentom obavezno morate imati podlogu temperature od oko 60°C.</a:t>
          </a:r>
        </a:p>
      </dgm:t>
    </dgm:pt>
    <dgm:pt modelId="{302341F1-E4EA-467A-8019-D8D3FF128C16}" type="parTrans" cxnId="{14F7DECD-1B4B-40FB-BA2A-1F9016907FC0}">
      <dgm:prSet/>
      <dgm:spPr/>
      <dgm:t>
        <a:bodyPr/>
        <a:lstStyle/>
        <a:p>
          <a:endParaRPr lang="en-US"/>
        </a:p>
      </dgm:t>
    </dgm:pt>
    <dgm:pt modelId="{4EA763DF-DBC2-440E-8478-E67D939590F0}" type="sibTrans" cxnId="{14F7DECD-1B4B-40FB-BA2A-1F9016907FC0}">
      <dgm:prSet/>
      <dgm:spPr/>
      <dgm:t>
        <a:bodyPr/>
        <a:lstStyle/>
        <a:p>
          <a:endParaRPr lang="en-US"/>
        </a:p>
      </dgm:t>
    </dgm:pt>
    <dgm:pt modelId="{D643513D-C509-4509-8409-5DB7206851BD}" type="pres">
      <dgm:prSet presAssocID="{4B2A3A07-B2EC-40C4-B3E7-E23ED611B0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530C2AF-AA1A-458E-9B33-F20C7E30FA58}" type="pres">
      <dgm:prSet presAssocID="{58DC05C6-8B69-4227-8079-8A94EA55554B}" presName="thickLine" presStyleLbl="alignNode1" presStyleIdx="0" presStyleCnt="6"/>
      <dgm:spPr/>
    </dgm:pt>
    <dgm:pt modelId="{BFF992A6-46DB-4DB1-B400-9D236C7C3296}" type="pres">
      <dgm:prSet presAssocID="{58DC05C6-8B69-4227-8079-8A94EA55554B}" presName="horz1" presStyleCnt="0"/>
      <dgm:spPr/>
    </dgm:pt>
    <dgm:pt modelId="{4F124AAA-25D0-4776-9078-BAE3AC47D5C5}" type="pres">
      <dgm:prSet presAssocID="{58DC05C6-8B69-4227-8079-8A94EA55554B}" presName="tx1" presStyleLbl="revTx" presStyleIdx="0" presStyleCnt="6"/>
      <dgm:spPr/>
      <dgm:t>
        <a:bodyPr/>
        <a:lstStyle/>
        <a:p>
          <a:endParaRPr lang="hr-HR"/>
        </a:p>
      </dgm:t>
    </dgm:pt>
    <dgm:pt modelId="{E2BAD263-2DB0-4B44-BBE7-7ECA19A4B2F9}" type="pres">
      <dgm:prSet presAssocID="{58DC05C6-8B69-4227-8079-8A94EA55554B}" presName="vert1" presStyleCnt="0"/>
      <dgm:spPr/>
    </dgm:pt>
    <dgm:pt modelId="{0A4D4383-3964-45D3-AAB8-851AABBC55CE}" type="pres">
      <dgm:prSet presAssocID="{C89AA17B-2CB5-4A07-B93E-25BF6896A8E6}" presName="thickLine" presStyleLbl="alignNode1" presStyleIdx="1" presStyleCnt="6"/>
      <dgm:spPr/>
    </dgm:pt>
    <dgm:pt modelId="{76AB091B-1D5C-4C5C-9825-EC571601CD8C}" type="pres">
      <dgm:prSet presAssocID="{C89AA17B-2CB5-4A07-B93E-25BF6896A8E6}" presName="horz1" presStyleCnt="0"/>
      <dgm:spPr/>
    </dgm:pt>
    <dgm:pt modelId="{D276BDE5-144C-4C2B-8773-055D32BBAA4D}" type="pres">
      <dgm:prSet presAssocID="{C89AA17B-2CB5-4A07-B93E-25BF6896A8E6}" presName="tx1" presStyleLbl="revTx" presStyleIdx="1" presStyleCnt="6"/>
      <dgm:spPr/>
      <dgm:t>
        <a:bodyPr/>
        <a:lstStyle/>
        <a:p>
          <a:endParaRPr lang="hr-HR"/>
        </a:p>
      </dgm:t>
    </dgm:pt>
    <dgm:pt modelId="{B2F0F560-E620-4531-9CBF-B18D9BAAEF45}" type="pres">
      <dgm:prSet presAssocID="{C89AA17B-2CB5-4A07-B93E-25BF6896A8E6}" presName="vert1" presStyleCnt="0"/>
      <dgm:spPr/>
    </dgm:pt>
    <dgm:pt modelId="{E6C279C5-3A30-46D1-9D0D-CE909C9D587F}" type="pres">
      <dgm:prSet presAssocID="{D1C96742-AACB-47FE-B336-93D2C50D4A09}" presName="thickLine" presStyleLbl="alignNode1" presStyleIdx="2" presStyleCnt="6"/>
      <dgm:spPr/>
    </dgm:pt>
    <dgm:pt modelId="{49FB6310-6D05-47EA-98CA-CC9BA1D37924}" type="pres">
      <dgm:prSet presAssocID="{D1C96742-AACB-47FE-B336-93D2C50D4A09}" presName="horz1" presStyleCnt="0"/>
      <dgm:spPr/>
    </dgm:pt>
    <dgm:pt modelId="{F80EB5B3-74D5-45F9-B94C-BB485205A8AB}" type="pres">
      <dgm:prSet presAssocID="{D1C96742-AACB-47FE-B336-93D2C50D4A09}" presName="tx1" presStyleLbl="revTx" presStyleIdx="2" presStyleCnt="6"/>
      <dgm:spPr/>
      <dgm:t>
        <a:bodyPr/>
        <a:lstStyle/>
        <a:p>
          <a:endParaRPr lang="hr-HR"/>
        </a:p>
      </dgm:t>
    </dgm:pt>
    <dgm:pt modelId="{03BC7BFE-A3D6-4FD6-8C18-61A8CAEDDA43}" type="pres">
      <dgm:prSet presAssocID="{D1C96742-AACB-47FE-B336-93D2C50D4A09}" presName="vert1" presStyleCnt="0"/>
      <dgm:spPr/>
    </dgm:pt>
    <dgm:pt modelId="{699E031F-ADD5-40CA-8F30-8FCAD679F6D2}" type="pres">
      <dgm:prSet presAssocID="{598FC543-E8F8-4D54-80EF-D8208B05FEB1}" presName="thickLine" presStyleLbl="alignNode1" presStyleIdx="3" presStyleCnt="6"/>
      <dgm:spPr/>
    </dgm:pt>
    <dgm:pt modelId="{49695E72-3B8E-4A0E-A556-F0D096C383F3}" type="pres">
      <dgm:prSet presAssocID="{598FC543-E8F8-4D54-80EF-D8208B05FEB1}" presName="horz1" presStyleCnt="0"/>
      <dgm:spPr/>
    </dgm:pt>
    <dgm:pt modelId="{53A610D0-70CE-4C67-8DE4-284619C7FBE5}" type="pres">
      <dgm:prSet presAssocID="{598FC543-E8F8-4D54-80EF-D8208B05FEB1}" presName="tx1" presStyleLbl="revTx" presStyleIdx="3" presStyleCnt="6"/>
      <dgm:spPr/>
      <dgm:t>
        <a:bodyPr/>
        <a:lstStyle/>
        <a:p>
          <a:endParaRPr lang="hr-HR"/>
        </a:p>
      </dgm:t>
    </dgm:pt>
    <dgm:pt modelId="{38904E31-EF23-44F6-B0C8-ADE322BE7689}" type="pres">
      <dgm:prSet presAssocID="{598FC543-E8F8-4D54-80EF-D8208B05FEB1}" presName="vert1" presStyleCnt="0"/>
      <dgm:spPr/>
    </dgm:pt>
    <dgm:pt modelId="{45B23D05-FF41-4A7A-8E56-80989860DCE5}" type="pres">
      <dgm:prSet presAssocID="{0FEB89C2-F132-4C91-9310-9DD8FD283F02}" presName="thickLine" presStyleLbl="alignNode1" presStyleIdx="4" presStyleCnt="6"/>
      <dgm:spPr/>
    </dgm:pt>
    <dgm:pt modelId="{40E17C4A-0838-4238-B865-06D7E1CBAAEB}" type="pres">
      <dgm:prSet presAssocID="{0FEB89C2-F132-4C91-9310-9DD8FD283F02}" presName="horz1" presStyleCnt="0"/>
      <dgm:spPr/>
    </dgm:pt>
    <dgm:pt modelId="{761479EA-47E9-4AB9-84D6-E5D11B04324F}" type="pres">
      <dgm:prSet presAssocID="{0FEB89C2-F132-4C91-9310-9DD8FD283F02}" presName="tx1" presStyleLbl="revTx" presStyleIdx="4" presStyleCnt="6"/>
      <dgm:spPr/>
      <dgm:t>
        <a:bodyPr/>
        <a:lstStyle/>
        <a:p>
          <a:endParaRPr lang="hr-HR"/>
        </a:p>
      </dgm:t>
    </dgm:pt>
    <dgm:pt modelId="{2D1B1085-3DA9-4FB3-8659-B2DEADE61F7A}" type="pres">
      <dgm:prSet presAssocID="{0FEB89C2-F132-4C91-9310-9DD8FD283F02}" presName="vert1" presStyleCnt="0"/>
      <dgm:spPr/>
    </dgm:pt>
    <dgm:pt modelId="{980485A9-0B26-479F-AF8F-18CE05BA2ACF}" type="pres">
      <dgm:prSet presAssocID="{0EBD117A-2F4E-4652-AC27-A00BEE22C430}" presName="thickLine" presStyleLbl="alignNode1" presStyleIdx="5" presStyleCnt="6"/>
      <dgm:spPr/>
    </dgm:pt>
    <dgm:pt modelId="{6FE14EB5-640E-4A74-BBB5-0D142EEC2494}" type="pres">
      <dgm:prSet presAssocID="{0EBD117A-2F4E-4652-AC27-A00BEE22C430}" presName="horz1" presStyleCnt="0"/>
      <dgm:spPr/>
    </dgm:pt>
    <dgm:pt modelId="{49AB0E5F-5038-42F4-9D5C-FCAAA2A9DEEF}" type="pres">
      <dgm:prSet presAssocID="{0EBD117A-2F4E-4652-AC27-A00BEE22C430}" presName="tx1" presStyleLbl="revTx" presStyleIdx="5" presStyleCnt="6"/>
      <dgm:spPr/>
      <dgm:t>
        <a:bodyPr/>
        <a:lstStyle/>
        <a:p>
          <a:endParaRPr lang="hr-HR"/>
        </a:p>
      </dgm:t>
    </dgm:pt>
    <dgm:pt modelId="{E7358AFF-0692-4859-9438-8626C47765AD}" type="pres">
      <dgm:prSet presAssocID="{0EBD117A-2F4E-4652-AC27-A00BEE22C430}" presName="vert1" presStyleCnt="0"/>
      <dgm:spPr/>
    </dgm:pt>
  </dgm:ptLst>
  <dgm:cxnLst>
    <dgm:cxn modelId="{34CDC056-AC63-4BC4-9141-822533D17460}" srcId="{4B2A3A07-B2EC-40C4-B3E7-E23ED611B037}" destId="{0FEB89C2-F132-4C91-9310-9DD8FD283F02}" srcOrd="4" destOrd="0" parTransId="{D78D0FC2-8DB5-4445-9FE7-3AFD6594160E}" sibTransId="{69091B2B-A439-4878-96A5-308DA69D7713}"/>
    <dgm:cxn modelId="{FFE407E6-5932-412C-A452-853095DD1C4D}" srcId="{4B2A3A07-B2EC-40C4-B3E7-E23ED611B037}" destId="{D1C96742-AACB-47FE-B336-93D2C50D4A09}" srcOrd="2" destOrd="0" parTransId="{8EC28157-AB42-4701-94BF-1B80F575D62A}" sibTransId="{0B93FFB3-B2B9-421F-9517-F87A3CEB48F9}"/>
    <dgm:cxn modelId="{AF12A317-1B47-4AE2-9A56-C5E6B7441B09}" type="presOf" srcId="{0EBD117A-2F4E-4652-AC27-A00BEE22C430}" destId="{49AB0E5F-5038-42F4-9D5C-FCAAA2A9DEEF}" srcOrd="0" destOrd="0" presId="urn:microsoft.com/office/officeart/2008/layout/LinedList"/>
    <dgm:cxn modelId="{8370C831-5D74-4F70-A7D7-5234B0896D04}" srcId="{4B2A3A07-B2EC-40C4-B3E7-E23ED611B037}" destId="{58DC05C6-8B69-4227-8079-8A94EA55554B}" srcOrd="0" destOrd="0" parTransId="{EFB21DEB-3956-4D65-8AD6-56F0BF030850}" sibTransId="{7CF2E608-0592-43D0-8D56-E65FF9A2D485}"/>
    <dgm:cxn modelId="{2A286074-6FE8-42E0-86C0-494BF12F78D1}" type="presOf" srcId="{C89AA17B-2CB5-4A07-B93E-25BF6896A8E6}" destId="{D276BDE5-144C-4C2B-8773-055D32BBAA4D}" srcOrd="0" destOrd="0" presId="urn:microsoft.com/office/officeart/2008/layout/LinedList"/>
    <dgm:cxn modelId="{41DF9FC5-BCB7-4CD5-B441-D6FBCABF19CB}" type="presOf" srcId="{D1C96742-AACB-47FE-B336-93D2C50D4A09}" destId="{F80EB5B3-74D5-45F9-B94C-BB485205A8AB}" srcOrd="0" destOrd="0" presId="urn:microsoft.com/office/officeart/2008/layout/LinedList"/>
    <dgm:cxn modelId="{FE994572-C00C-4855-B297-BD9ABDFC5787}" type="presOf" srcId="{598FC543-E8F8-4D54-80EF-D8208B05FEB1}" destId="{53A610D0-70CE-4C67-8DE4-284619C7FBE5}" srcOrd="0" destOrd="0" presId="urn:microsoft.com/office/officeart/2008/layout/LinedList"/>
    <dgm:cxn modelId="{14F7DECD-1B4B-40FB-BA2A-1F9016907FC0}" srcId="{4B2A3A07-B2EC-40C4-B3E7-E23ED611B037}" destId="{0EBD117A-2F4E-4652-AC27-A00BEE22C430}" srcOrd="5" destOrd="0" parTransId="{302341F1-E4EA-467A-8019-D8D3FF128C16}" sibTransId="{4EA763DF-DBC2-440E-8478-E67D939590F0}"/>
    <dgm:cxn modelId="{B81260E6-7880-4BDD-93E0-93D92FB112B3}" type="presOf" srcId="{58DC05C6-8B69-4227-8079-8A94EA55554B}" destId="{4F124AAA-25D0-4776-9078-BAE3AC47D5C5}" srcOrd="0" destOrd="0" presId="urn:microsoft.com/office/officeart/2008/layout/LinedList"/>
    <dgm:cxn modelId="{5DF38750-F3E8-4E7F-80EB-78220CA8663F}" srcId="{4B2A3A07-B2EC-40C4-B3E7-E23ED611B037}" destId="{C89AA17B-2CB5-4A07-B93E-25BF6896A8E6}" srcOrd="1" destOrd="0" parTransId="{B09D55EE-B275-4E11-B717-9AE1F3D9E343}" sibTransId="{F3C7476B-8640-4FEF-8263-13428800DB00}"/>
    <dgm:cxn modelId="{0AE76973-239D-42EB-8B95-0C918937B9EC}" type="presOf" srcId="{0FEB89C2-F132-4C91-9310-9DD8FD283F02}" destId="{761479EA-47E9-4AB9-84D6-E5D11B04324F}" srcOrd="0" destOrd="0" presId="urn:microsoft.com/office/officeart/2008/layout/LinedList"/>
    <dgm:cxn modelId="{29A56247-15B8-4FC8-9130-8BD05EB1F3F7}" type="presOf" srcId="{4B2A3A07-B2EC-40C4-B3E7-E23ED611B037}" destId="{D643513D-C509-4509-8409-5DB7206851BD}" srcOrd="0" destOrd="0" presId="urn:microsoft.com/office/officeart/2008/layout/LinedList"/>
    <dgm:cxn modelId="{8409214B-644B-4AF0-A748-FE96DCD48CFA}" srcId="{4B2A3A07-B2EC-40C4-B3E7-E23ED611B037}" destId="{598FC543-E8F8-4D54-80EF-D8208B05FEB1}" srcOrd="3" destOrd="0" parTransId="{BBB9BDFA-E5D6-4BED-8E7D-C9DC13096A9D}" sibTransId="{569BF80C-9627-4C1F-942F-0047ECCF3144}"/>
    <dgm:cxn modelId="{A5C3ADA6-B8D8-49F7-9CD9-25954E38A62F}" type="presParOf" srcId="{D643513D-C509-4509-8409-5DB7206851BD}" destId="{3530C2AF-AA1A-458E-9B33-F20C7E30FA58}" srcOrd="0" destOrd="0" presId="urn:microsoft.com/office/officeart/2008/layout/LinedList"/>
    <dgm:cxn modelId="{A9B52F29-F510-4E6C-A030-CDD56D2690BD}" type="presParOf" srcId="{D643513D-C509-4509-8409-5DB7206851BD}" destId="{BFF992A6-46DB-4DB1-B400-9D236C7C3296}" srcOrd="1" destOrd="0" presId="urn:microsoft.com/office/officeart/2008/layout/LinedList"/>
    <dgm:cxn modelId="{DD3CC291-430D-426C-8AC0-A20F321664D0}" type="presParOf" srcId="{BFF992A6-46DB-4DB1-B400-9D236C7C3296}" destId="{4F124AAA-25D0-4776-9078-BAE3AC47D5C5}" srcOrd="0" destOrd="0" presId="urn:microsoft.com/office/officeart/2008/layout/LinedList"/>
    <dgm:cxn modelId="{781B95DC-5BDF-4D20-81A5-916B862B8D2F}" type="presParOf" srcId="{BFF992A6-46DB-4DB1-B400-9D236C7C3296}" destId="{E2BAD263-2DB0-4B44-BBE7-7ECA19A4B2F9}" srcOrd="1" destOrd="0" presId="urn:microsoft.com/office/officeart/2008/layout/LinedList"/>
    <dgm:cxn modelId="{5A98550A-00A5-4140-A271-7969790BF426}" type="presParOf" srcId="{D643513D-C509-4509-8409-5DB7206851BD}" destId="{0A4D4383-3964-45D3-AAB8-851AABBC55CE}" srcOrd="2" destOrd="0" presId="urn:microsoft.com/office/officeart/2008/layout/LinedList"/>
    <dgm:cxn modelId="{64A5522D-AC2B-49AF-9E7F-001F1212A4B2}" type="presParOf" srcId="{D643513D-C509-4509-8409-5DB7206851BD}" destId="{76AB091B-1D5C-4C5C-9825-EC571601CD8C}" srcOrd="3" destOrd="0" presId="urn:microsoft.com/office/officeart/2008/layout/LinedList"/>
    <dgm:cxn modelId="{987E31E5-F976-4391-B52B-85186EF9A3ED}" type="presParOf" srcId="{76AB091B-1D5C-4C5C-9825-EC571601CD8C}" destId="{D276BDE5-144C-4C2B-8773-055D32BBAA4D}" srcOrd="0" destOrd="0" presId="urn:microsoft.com/office/officeart/2008/layout/LinedList"/>
    <dgm:cxn modelId="{59CE9093-9E5E-45D8-8E20-225091618813}" type="presParOf" srcId="{76AB091B-1D5C-4C5C-9825-EC571601CD8C}" destId="{B2F0F560-E620-4531-9CBF-B18D9BAAEF45}" srcOrd="1" destOrd="0" presId="urn:microsoft.com/office/officeart/2008/layout/LinedList"/>
    <dgm:cxn modelId="{E75F01C0-411E-4D4F-9BC1-3C2D39350B0E}" type="presParOf" srcId="{D643513D-C509-4509-8409-5DB7206851BD}" destId="{E6C279C5-3A30-46D1-9D0D-CE909C9D587F}" srcOrd="4" destOrd="0" presId="urn:microsoft.com/office/officeart/2008/layout/LinedList"/>
    <dgm:cxn modelId="{A5353206-EC38-4421-8AE5-2E0090223E7B}" type="presParOf" srcId="{D643513D-C509-4509-8409-5DB7206851BD}" destId="{49FB6310-6D05-47EA-98CA-CC9BA1D37924}" srcOrd="5" destOrd="0" presId="urn:microsoft.com/office/officeart/2008/layout/LinedList"/>
    <dgm:cxn modelId="{4CE8525D-2824-4643-B8CD-F983EE2D1DEF}" type="presParOf" srcId="{49FB6310-6D05-47EA-98CA-CC9BA1D37924}" destId="{F80EB5B3-74D5-45F9-B94C-BB485205A8AB}" srcOrd="0" destOrd="0" presId="urn:microsoft.com/office/officeart/2008/layout/LinedList"/>
    <dgm:cxn modelId="{CC6983A7-1E59-43DC-B585-049C8BC7D590}" type="presParOf" srcId="{49FB6310-6D05-47EA-98CA-CC9BA1D37924}" destId="{03BC7BFE-A3D6-4FD6-8C18-61A8CAEDDA43}" srcOrd="1" destOrd="0" presId="urn:microsoft.com/office/officeart/2008/layout/LinedList"/>
    <dgm:cxn modelId="{66AE6B93-AE34-4B6C-822E-CD09C2B3DA57}" type="presParOf" srcId="{D643513D-C509-4509-8409-5DB7206851BD}" destId="{699E031F-ADD5-40CA-8F30-8FCAD679F6D2}" srcOrd="6" destOrd="0" presId="urn:microsoft.com/office/officeart/2008/layout/LinedList"/>
    <dgm:cxn modelId="{A0DD30D3-18CD-4D10-A90F-192EA586413A}" type="presParOf" srcId="{D643513D-C509-4509-8409-5DB7206851BD}" destId="{49695E72-3B8E-4A0E-A556-F0D096C383F3}" srcOrd="7" destOrd="0" presId="urn:microsoft.com/office/officeart/2008/layout/LinedList"/>
    <dgm:cxn modelId="{2AF9FDDC-1B83-4E4F-BD2D-8273E591DD8D}" type="presParOf" srcId="{49695E72-3B8E-4A0E-A556-F0D096C383F3}" destId="{53A610D0-70CE-4C67-8DE4-284619C7FBE5}" srcOrd="0" destOrd="0" presId="urn:microsoft.com/office/officeart/2008/layout/LinedList"/>
    <dgm:cxn modelId="{015E0CC3-9616-4335-969E-385B565C66CA}" type="presParOf" srcId="{49695E72-3B8E-4A0E-A556-F0D096C383F3}" destId="{38904E31-EF23-44F6-B0C8-ADE322BE7689}" srcOrd="1" destOrd="0" presId="urn:microsoft.com/office/officeart/2008/layout/LinedList"/>
    <dgm:cxn modelId="{E7BFE3BA-90FC-4833-AF4C-0BE07AB017B1}" type="presParOf" srcId="{D643513D-C509-4509-8409-5DB7206851BD}" destId="{45B23D05-FF41-4A7A-8E56-80989860DCE5}" srcOrd="8" destOrd="0" presId="urn:microsoft.com/office/officeart/2008/layout/LinedList"/>
    <dgm:cxn modelId="{825133CB-857A-47F8-9A95-9147088A9C42}" type="presParOf" srcId="{D643513D-C509-4509-8409-5DB7206851BD}" destId="{40E17C4A-0838-4238-B865-06D7E1CBAAEB}" srcOrd="9" destOrd="0" presId="urn:microsoft.com/office/officeart/2008/layout/LinedList"/>
    <dgm:cxn modelId="{BCB0BDE1-46E5-4AC8-8DEE-968C37B688FF}" type="presParOf" srcId="{40E17C4A-0838-4238-B865-06D7E1CBAAEB}" destId="{761479EA-47E9-4AB9-84D6-E5D11B04324F}" srcOrd="0" destOrd="0" presId="urn:microsoft.com/office/officeart/2008/layout/LinedList"/>
    <dgm:cxn modelId="{AF538CDD-C3F1-4526-868A-277DC104B49B}" type="presParOf" srcId="{40E17C4A-0838-4238-B865-06D7E1CBAAEB}" destId="{2D1B1085-3DA9-4FB3-8659-B2DEADE61F7A}" srcOrd="1" destOrd="0" presId="urn:microsoft.com/office/officeart/2008/layout/LinedList"/>
    <dgm:cxn modelId="{8BA2D1DC-6261-467C-91C3-4989743C3CB4}" type="presParOf" srcId="{D643513D-C509-4509-8409-5DB7206851BD}" destId="{980485A9-0B26-479F-AF8F-18CE05BA2ACF}" srcOrd="10" destOrd="0" presId="urn:microsoft.com/office/officeart/2008/layout/LinedList"/>
    <dgm:cxn modelId="{1C524ADD-6F4D-4E69-BA79-97F4BC2C4018}" type="presParOf" srcId="{D643513D-C509-4509-8409-5DB7206851BD}" destId="{6FE14EB5-640E-4A74-BBB5-0D142EEC2494}" srcOrd="11" destOrd="0" presId="urn:microsoft.com/office/officeart/2008/layout/LinedList"/>
    <dgm:cxn modelId="{F0F267C3-5D7C-4304-B34B-8F14B1D72908}" type="presParOf" srcId="{6FE14EB5-640E-4A74-BBB5-0D142EEC2494}" destId="{49AB0E5F-5038-42F4-9D5C-FCAAA2A9DEEF}" srcOrd="0" destOrd="0" presId="urn:microsoft.com/office/officeart/2008/layout/LinedList"/>
    <dgm:cxn modelId="{48C687E2-81CD-47A6-A8FD-0E7DC99359E3}" type="presParOf" srcId="{6FE14EB5-640E-4A74-BBB5-0D142EEC2494}" destId="{E7358AFF-0692-4859-9438-8626C47765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4CB01B-1457-4573-BDE5-33AE9BA87A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F8B46A-46E2-4CC8-8AB2-ECD75FD9099C}">
      <dgm:prSet/>
      <dgm:spPr/>
      <dgm:t>
        <a:bodyPr/>
        <a:lstStyle/>
        <a:p>
          <a:r>
            <a:rPr lang="en-US"/>
            <a:t>IDEJA  I DIZAJN</a:t>
          </a:r>
        </a:p>
      </dgm:t>
    </dgm:pt>
    <dgm:pt modelId="{56804226-7072-4304-A3B2-80635E928387}" type="parTrans" cxnId="{A367556F-64FC-48AC-8857-97CF78F01DC3}">
      <dgm:prSet/>
      <dgm:spPr/>
      <dgm:t>
        <a:bodyPr/>
        <a:lstStyle/>
        <a:p>
          <a:endParaRPr lang="en-US"/>
        </a:p>
      </dgm:t>
    </dgm:pt>
    <dgm:pt modelId="{2B5AEF56-7D00-44BD-9CF6-46657DA1DE95}" type="sibTrans" cxnId="{A367556F-64FC-48AC-8857-97CF78F01DC3}">
      <dgm:prSet/>
      <dgm:spPr/>
      <dgm:t>
        <a:bodyPr/>
        <a:lstStyle/>
        <a:p>
          <a:endParaRPr lang="en-US"/>
        </a:p>
      </dgm:t>
    </dgm:pt>
    <dgm:pt modelId="{08EB783F-9D5D-459E-BD69-E7AFB29D7236}">
      <dgm:prSet/>
      <dgm:spPr/>
      <dgm:t>
        <a:bodyPr/>
        <a:lstStyle/>
        <a:p>
          <a:r>
            <a:rPr lang="en-US" dirty="0"/>
            <a:t>PRIPREMA MODELA</a:t>
          </a:r>
        </a:p>
      </dgm:t>
    </dgm:pt>
    <dgm:pt modelId="{B9B92ADC-7AAC-43FC-A6B0-793E88092483}" type="parTrans" cxnId="{9264DFA0-0E7D-46CA-9B6E-C5AB1AA7D09F}">
      <dgm:prSet/>
      <dgm:spPr/>
      <dgm:t>
        <a:bodyPr/>
        <a:lstStyle/>
        <a:p>
          <a:endParaRPr lang="en-US"/>
        </a:p>
      </dgm:t>
    </dgm:pt>
    <dgm:pt modelId="{42E8E103-DA68-4194-9F2E-81095549EAA6}" type="sibTrans" cxnId="{9264DFA0-0E7D-46CA-9B6E-C5AB1AA7D09F}">
      <dgm:prSet/>
      <dgm:spPr/>
      <dgm:t>
        <a:bodyPr/>
        <a:lstStyle/>
        <a:p>
          <a:endParaRPr lang="en-US"/>
        </a:p>
      </dgm:t>
    </dgm:pt>
    <dgm:pt modelId="{007E7FE5-58CD-4A15-B8B4-75D35A32C555}">
      <dgm:prSet/>
      <dgm:spPr/>
      <dgm:t>
        <a:bodyPr/>
        <a:lstStyle/>
        <a:p>
          <a:r>
            <a:rPr lang="en-US"/>
            <a:t>3D PRINTANJE</a:t>
          </a:r>
        </a:p>
      </dgm:t>
    </dgm:pt>
    <dgm:pt modelId="{AAA9811D-875C-4905-B861-ED468DCBF7E0}" type="parTrans" cxnId="{B29EEE62-0267-458E-9146-DCBE6D43AC84}">
      <dgm:prSet/>
      <dgm:spPr/>
      <dgm:t>
        <a:bodyPr/>
        <a:lstStyle/>
        <a:p>
          <a:endParaRPr lang="en-US"/>
        </a:p>
      </dgm:t>
    </dgm:pt>
    <dgm:pt modelId="{2DBF4551-08C0-49BA-8B5D-315C5E5AE541}" type="sibTrans" cxnId="{B29EEE62-0267-458E-9146-DCBE6D43AC84}">
      <dgm:prSet/>
      <dgm:spPr/>
      <dgm:t>
        <a:bodyPr/>
        <a:lstStyle/>
        <a:p>
          <a:endParaRPr lang="en-US"/>
        </a:p>
      </dgm:t>
    </dgm:pt>
    <dgm:pt modelId="{E21C622F-48C9-46FE-95C9-8F5CCE1B4DEC}">
      <dgm:prSet/>
      <dgm:spPr/>
      <dgm:t>
        <a:bodyPr/>
        <a:lstStyle/>
        <a:p>
          <a:r>
            <a:rPr lang="en-US"/>
            <a:t>ZAVRŠNA OBRADA</a:t>
          </a:r>
        </a:p>
      </dgm:t>
    </dgm:pt>
    <dgm:pt modelId="{BB132A14-97D0-4AEE-ACF8-3E9E5E2354DD}" type="parTrans" cxnId="{6495909F-FF4D-4B38-B2B7-82B55A6A586A}">
      <dgm:prSet/>
      <dgm:spPr/>
      <dgm:t>
        <a:bodyPr/>
        <a:lstStyle/>
        <a:p>
          <a:endParaRPr lang="en-US"/>
        </a:p>
      </dgm:t>
    </dgm:pt>
    <dgm:pt modelId="{F1DD144D-AE1C-4EB1-98EC-A60107317186}" type="sibTrans" cxnId="{6495909F-FF4D-4B38-B2B7-82B55A6A586A}">
      <dgm:prSet/>
      <dgm:spPr/>
      <dgm:t>
        <a:bodyPr/>
        <a:lstStyle/>
        <a:p>
          <a:endParaRPr lang="en-US"/>
        </a:p>
      </dgm:t>
    </dgm:pt>
    <dgm:pt modelId="{D50DE762-144E-44FF-813B-39ECC9D2B23B}" type="pres">
      <dgm:prSet presAssocID="{7A4CB01B-1457-4573-BDE5-33AE9BA87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B70D44F-9EE5-43A2-80E1-92396D113CBC}" type="pres">
      <dgm:prSet presAssocID="{C6F8B46A-46E2-4CC8-8AB2-ECD75FD909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D0BDD5-F70F-41D2-898D-41A3C33288BA}" type="pres">
      <dgm:prSet presAssocID="{2B5AEF56-7D00-44BD-9CF6-46657DA1DE95}" presName="spacer" presStyleCnt="0"/>
      <dgm:spPr/>
    </dgm:pt>
    <dgm:pt modelId="{C4574B45-952D-46A2-9C3D-91A4CEDF3389}" type="pres">
      <dgm:prSet presAssocID="{08EB783F-9D5D-459E-BD69-E7AFB29D72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A12EDF-37AB-48BF-85A3-79EDDDFD878D}" type="pres">
      <dgm:prSet presAssocID="{42E8E103-DA68-4194-9F2E-81095549EAA6}" presName="spacer" presStyleCnt="0"/>
      <dgm:spPr/>
    </dgm:pt>
    <dgm:pt modelId="{EA77A566-1B2F-4672-9AAD-61A3D7C1A0FA}" type="pres">
      <dgm:prSet presAssocID="{007E7FE5-58CD-4A15-B8B4-75D35A32C5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C01058-DEAA-47CB-B39E-EA261E3E33B9}" type="pres">
      <dgm:prSet presAssocID="{2DBF4551-08C0-49BA-8B5D-315C5E5AE541}" presName="spacer" presStyleCnt="0"/>
      <dgm:spPr/>
    </dgm:pt>
    <dgm:pt modelId="{A3BCE256-96AD-4997-B9FD-D5E0B991ECA0}" type="pres">
      <dgm:prSet presAssocID="{E21C622F-48C9-46FE-95C9-8F5CCE1B4D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95909F-FF4D-4B38-B2B7-82B55A6A586A}" srcId="{7A4CB01B-1457-4573-BDE5-33AE9BA87A02}" destId="{E21C622F-48C9-46FE-95C9-8F5CCE1B4DEC}" srcOrd="3" destOrd="0" parTransId="{BB132A14-97D0-4AEE-ACF8-3E9E5E2354DD}" sibTransId="{F1DD144D-AE1C-4EB1-98EC-A60107317186}"/>
    <dgm:cxn modelId="{2A63C2D6-5A23-44CF-B76C-3029FE2949BD}" type="presOf" srcId="{C6F8B46A-46E2-4CC8-8AB2-ECD75FD9099C}" destId="{3B70D44F-9EE5-43A2-80E1-92396D113CBC}" srcOrd="0" destOrd="0" presId="urn:microsoft.com/office/officeart/2005/8/layout/vList2"/>
    <dgm:cxn modelId="{B29EEE62-0267-458E-9146-DCBE6D43AC84}" srcId="{7A4CB01B-1457-4573-BDE5-33AE9BA87A02}" destId="{007E7FE5-58CD-4A15-B8B4-75D35A32C555}" srcOrd="2" destOrd="0" parTransId="{AAA9811D-875C-4905-B861-ED468DCBF7E0}" sibTransId="{2DBF4551-08C0-49BA-8B5D-315C5E5AE541}"/>
    <dgm:cxn modelId="{DE843B30-6C5D-4E46-9FD7-B15275EADDED}" type="presOf" srcId="{08EB783F-9D5D-459E-BD69-E7AFB29D7236}" destId="{C4574B45-952D-46A2-9C3D-91A4CEDF3389}" srcOrd="0" destOrd="0" presId="urn:microsoft.com/office/officeart/2005/8/layout/vList2"/>
    <dgm:cxn modelId="{A367556F-64FC-48AC-8857-97CF78F01DC3}" srcId="{7A4CB01B-1457-4573-BDE5-33AE9BA87A02}" destId="{C6F8B46A-46E2-4CC8-8AB2-ECD75FD9099C}" srcOrd="0" destOrd="0" parTransId="{56804226-7072-4304-A3B2-80635E928387}" sibTransId="{2B5AEF56-7D00-44BD-9CF6-46657DA1DE95}"/>
    <dgm:cxn modelId="{31E174A4-6D9D-43EC-85B3-9CE5FEBAE023}" type="presOf" srcId="{007E7FE5-58CD-4A15-B8B4-75D35A32C555}" destId="{EA77A566-1B2F-4672-9AAD-61A3D7C1A0FA}" srcOrd="0" destOrd="0" presId="urn:microsoft.com/office/officeart/2005/8/layout/vList2"/>
    <dgm:cxn modelId="{9EBF9AA4-618C-4835-91BC-3EBB28F2F1FC}" type="presOf" srcId="{E21C622F-48C9-46FE-95C9-8F5CCE1B4DEC}" destId="{A3BCE256-96AD-4997-B9FD-D5E0B991ECA0}" srcOrd="0" destOrd="0" presId="urn:microsoft.com/office/officeart/2005/8/layout/vList2"/>
    <dgm:cxn modelId="{9D1DBAF8-9316-4404-AAC7-DDA4C83D0A2F}" type="presOf" srcId="{7A4CB01B-1457-4573-BDE5-33AE9BA87A02}" destId="{D50DE762-144E-44FF-813B-39ECC9D2B23B}" srcOrd="0" destOrd="0" presId="urn:microsoft.com/office/officeart/2005/8/layout/vList2"/>
    <dgm:cxn modelId="{9264DFA0-0E7D-46CA-9B6E-C5AB1AA7D09F}" srcId="{7A4CB01B-1457-4573-BDE5-33AE9BA87A02}" destId="{08EB783F-9D5D-459E-BD69-E7AFB29D7236}" srcOrd="1" destOrd="0" parTransId="{B9B92ADC-7AAC-43FC-A6B0-793E88092483}" sibTransId="{42E8E103-DA68-4194-9F2E-81095549EAA6}"/>
    <dgm:cxn modelId="{4AE2CE8F-68F2-432D-B561-BC20D18C8C6A}" type="presParOf" srcId="{D50DE762-144E-44FF-813B-39ECC9D2B23B}" destId="{3B70D44F-9EE5-43A2-80E1-92396D113CBC}" srcOrd="0" destOrd="0" presId="urn:microsoft.com/office/officeart/2005/8/layout/vList2"/>
    <dgm:cxn modelId="{129994B5-7D51-42B2-944A-108DCCBE69EC}" type="presParOf" srcId="{D50DE762-144E-44FF-813B-39ECC9D2B23B}" destId="{26D0BDD5-F70F-41D2-898D-41A3C33288BA}" srcOrd="1" destOrd="0" presId="urn:microsoft.com/office/officeart/2005/8/layout/vList2"/>
    <dgm:cxn modelId="{55458CCF-4696-41AA-AFA3-6CC38AD6E3EE}" type="presParOf" srcId="{D50DE762-144E-44FF-813B-39ECC9D2B23B}" destId="{C4574B45-952D-46A2-9C3D-91A4CEDF3389}" srcOrd="2" destOrd="0" presId="urn:microsoft.com/office/officeart/2005/8/layout/vList2"/>
    <dgm:cxn modelId="{8201236A-7459-43D2-A832-7C34669F2745}" type="presParOf" srcId="{D50DE762-144E-44FF-813B-39ECC9D2B23B}" destId="{78A12EDF-37AB-48BF-85A3-79EDDDFD878D}" srcOrd="3" destOrd="0" presId="urn:microsoft.com/office/officeart/2005/8/layout/vList2"/>
    <dgm:cxn modelId="{A2ED2063-E912-4723-AB8E-842EA49FC44D}" type="presParOf" srcId="{D50DE762-144E-44FF-813B-39ECC9D2B23B}" destId="{EA77A566-1B2F-4672-9AAD-61A3D7C1A0FA}" srcOrd="4" destOrd="0" presId="urn:microsoft.com/office/officeart/2005/8/layout/vList2"/>
    <dgm:cxn modelId="{2C13C032-0993-4C33-8A45-B0B8CB8FE6D4}" type="presParOf" srcId="{D50DE762-144E-44FF-813B-39ECC9D2B23B}" destId="{9EC01058-DEAA-47CB-B39E-EA261E3E33B9}" srcOrd="5" destOrd="0" presId="urn:microsoft.com/office/officeart/2005/8/layout/vList2"/>
    <dgm:cxn modelId="{6F68BAF4-69A0-4152-BA61-93093EFE6893}" type="presParOf" srcId="{D50DE762-144E-44FF-813B-39ECC9D2B23B}" destId="{A3BCE256-96AD-4997-B9FD-D5E0B991EC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281EF1-C93C-442D-8EE6-B235D5458E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E5C033-4ACF-4B85-9F25-26C7BA4A03D7}">
      <dgm:prSet/>
      <dgm:spPr/>
      <dgm:t>
        <a:bodyPr/>
        <a:lstStyle/>
        <a:p>
          <a:pPr rtl="0"/>
          <a:r>
            <a:rPr lang="en-US" b="1" dirty="0" err="1"/>
            <a:t>Odabir</a:t>
          </a:r>
          <a:r>
            <a:rPr lang="en-US" b="1" dirty="0"/>
            <a:t> </a:t>
          </a:r>
          <a:r>
            <a:rPr lang="en-US" b="1" dirty="0" err="1"/>
            <a:t>modela</a:t>
          </a:r>
          <a:r>
            <a:rPr lang="en-US" dirty="0"/>
            <a:t>: </a:t>
          </a:r>
          <a:r>
            <a:rPr lang="en-US" dirty="0">
              <a:latin typeface="Calibri Light" panose="020F0302020204030204"/>
            </a:rPr>
            <a:t>  </a:t>
          </a:r>
          <a:r>
            <a:rPr lang="en-US" dirty="0" err="1"/>
            <a:t>Možeš</a:t>
          </a:r>
          <a:r>
            <a:rPr lang="en-US" dirty="0"/>
            <a:t> </a:t>
          </a:r>
          <a:r>
            <a:rPr lang="en-US" dirty="0" err="1"/>
            <a:t>preuzeti</a:t>
          </a:r>
          <a:r>
            <a:rPr lang="en-US" dirty="0"/>
            <a:t> </a:t>
          </a:r>
          <a:r>
            <a:rPr lang="en-US" dirty="0" err="1"/>
            <a:t>gotov</a:t>
          </a:r>
          <a:r>
            <a:rPr lang="en-US" dirty="0"/>
            <a:t> model s </a:t>
          </a:r>
          <a:r>
            <a:rPr lang="en-US" dirty="0" err="1"/>
            <a:t>interneta</a:t>
          </a:r>
          <a:r>
            <a:rPr lang="en-US" dirty="0"/>
            <a:t> (</a:t>
          </a:r>
          <a:r>
            <a:rPr lang="en-US" dirty="0" err="1"/>
            <a:t>npr</a:t>
          </a:r>
          <a:r>
            <a:rPr lang="en-US" dirty="0"/>
            <a:t>.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stranica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Thingiverse</a:t>
          </a:r>
          <a:r>
            <a:rPr lang="en-US" dirty="0"/>
            <a:t>, Printables) </a:t>
          </a:r>
          <a:r>
            <a:rPr lang="en-US" dirty="0" err="1"/>
            <a:t>ili</a:t>
          </a:r>
          <a:r>
            <a:rPr lang="en-US" dirty="0"/>
            <a:t> ga </a:t>
          </a:r>
          <a:r>
            <a:rPr lang="en-US" dirty="0" err="1"/>
            <a:t>sam</a:t>
          </a:r>
          <a:r>
            <a:rPr lang="en-US" dirty="0"/>
            <a:t> </a:t>
          </a:r>
          <a:r>
            <a:rPr lang="en-US" dirty="0" err="1"/>
            <a:t>dizajnirati</a:t>
          </a:r>
          <a:r>
            <a:rPr lang="en-US" dirty="0"/>
            <a:t>.</a:t>
          </a:r>
          <a:endParaRPr lang="en-US" dirty="0">
            <a:latin typeface="Calibri Light" panose="020F0302020204030204"/>
          </a:endParaRPr>
        </a:p>
      </dgm:t>
    </dgm:pt>
    <dgm:pt modelId="{F02AE926-CB2F-4DCF-8090-F4FF543CE4E5}" type="parTrans" cxnId="{49189E5A-3D5C-4E3D-B444-2E5F2B5BC25E}">
      <dgm:prSet/>
      <dgm:spPr/>
      <dgm:t>
        <a:bodyPr/>
        <a:lstStyle/>
        <a:p>
          <a:endParaRPr lang="en-US"/>
        </a:p>
      </dgm:t>
    </dgm:pt>
    <dgm:pt modelId="{F877F844-6E7C-4FFE-8099-6765B0F87960}" type="sibTrans" cxnId="{49189E5A-3D5C-4E3D-B444-2E5F2B5BC25E}">
      <dgm:prSet/>
      <dgm:spPr/>
      <dgm:t>
        <a:bodyPr/>
        <a:lstStyle/>
        <a:p>
          <a:endParaRPr lang="en-US"/>
        </a:p>
      </dgm:t>
    </dgm:pt>
    <dgm:pt modelId="{04B18593-A742-41AE-B175-54ECF7295DE0}">
      <dgm:prSet/>
      <dgm:spPr/>
      <dgm:t>
        <a:bodyPr/>
        <a:lstStyle/>
        <a:p>
          <a:r>
            <a:rPr lang="en-US" b="1" dirty="0"/>
            <a:t>3D </a:t>
          </a:r>
          <a:r>
            <a:rPr lang="en-US" b="1" dirty="0" err="1"/>
            <a:t>modeliranje</a:t>
          </a:r>
          <a:r>
            <a:rPr lang="en-US" dirty="0"/>
            <a:t>: Ako </a:t>
          </a:r>
          <a:r>
            <a:rPr lang="en-US" dirty="0" err="1"/>
            <a:t>praviš</a:t>
          </a:r>
          <a:r>
            <a:rPr lang="en-US" dirty="0"/>
            <a:t> </a:t>
          </a:r>
          <a:r>
            <a:rPr lang="en-US" dirty="0" err="1"/>
            <a:t>svoj</a:t>
          </a:r>
          <a:r>
            <a:rPr lang="en-US" dirty="0"/>
            <a:t> model, </a:t>
          </a:r>
          <a:r>
            <a:rPr lang="en-US" dirty="0" err="1"/>
            <a:t>koristiš</a:t>
          </a:r>
          <a:r>
            <a:rPr lang="en-US" dirty="0"/>
            <a:t> </a:t>
          </a:r>
          <a:r>
            <a:rPr lang="en-US" dirty="0" err="1"/>
            <a:t>softver</a:t>
          </a:r>
          <a:r>
            <a:rPr lang="en-US" dirty="0"/>
            <a:t> </a:t>
          </a:r>
          <a:r>
            <a:rPr lang="en-US" dirty="0" err="1"/>
            <a:t>poput</a:t>
          </a:r>
          <a:r>
            <a:rPr lang="en-US" dirty="0"/>
            <a:t>: </a:t>
          </a:r>
        </a:p>
      </dgm:t>
    </dgm:pt>
    <dgm:pt modelId="{B2932294-D88E-45D5-AC06-970E464A745E}" type="parTrans" cxnId="{DDB29781-BB03-4F81-8911-598D5465427E}">
      <dgm:prSet/>
      <dgm:spPr/>
      <dgm:t>
        <a:bodyPr/>
        <a:lstStyle/>
        <a:p>
          <a:endParaRPr lang="en-US"/>
        </a:p>
      </dgm:t>
    </dgm:pt>
    <dgm:pt modelId="{30A18C27-E287-4495-930F-99019B7940EF}" type="sibTrans" cxnId="{DDB29781-BB03-4F81-8911-598D5465427E}">
      <dgm:prSet/>
      <dgm:spPr/>
      <dgm:t>
        <a:bodyPr/>
        <a:lstStyle/>
        <a:p>
          <a:endParaRPr lang="en-US"/>
        </a:p>
      </dgm:t>
    </dgm:pt>
    <dgm:pt modelId="{8A87A9F9-E0D2-4473-80FA-DD8AB4812439}">
      <dgm:prSet/>
      <dgm:spPr/>
      <dgm:t>
        <a:bodyPr/>
        <a:lstStyle/>
        <a:p>
          <a:r>
            <a:rPr lang="hr-HR" b="1" dirty="0"/>
            <a:t>	</a:t>
          </a:r>
          <a:r>
            <a:rPr lang="en-US" b="1" dirty="0" err="1"/>
            <a:t>TinkerCAD</a:t>
          </a:r>
          <a:r>
            <a:rPr lang="en-US" dirty="0"/>
            <a:t> (</a:t>
          </a:r>
          <a:r>
            <a:rPr lang="en-US" dirty="0" err="1"/>
            <a:t>početnici</a:t>
          </a:r>
          <a:r>
            <a:rPr lang="en-US" dirty="0"/>
            <a:t>)</a:t>
          </a:r>
        </a:p>
      </dgm:t>
    </dgm:pt>
    <dgm:pt modelId="{FA8F158C-D064-40B0-BEF6-8B23E5C99FFB}" type="parTrans" cxnId="{A3C1F591-F617-4ECC-9704-6F013319CBA2}">
      <dgm:prSet/>
      <dgm:spPr/>
      <dgm:t>
        <a:bodyPr/>
        <a:lstStyle/>
        <a:p>
          <a:endParaRPr lang="en-US"/>
        </a:p>
      </dgm:t>
    </dgm:pt>
    <dgm:pt modelId="{2468F4B6-9186-488E-BE72-367FC65E43A9}" type="sibTrans" cxnId="{A3C1F591-F617-4ECC-9704-6F013319CBA2}">
      <dgm:prSet/>
      <dgm:spPr/>
      <dgm:t>
        <a:bodyPr/>
        <a:lstStyle/>
        <a:p>
          <a:endParaRPr lang="en-US"/>
        </a:p>
      </dgm:t>
    </dgm:pt>
    <dgm:pt modelId="{A0B094FC-9176-4BDF-8895-AC081D69F787}">
      <dgm:prSet/>
      <dgm:spPr/>
      <dgm:t>
        <a:bodyPr/>
        <a:lstStyle/>
        <a:p>
          <a:r>
            <a:rPr lang="hr-HR" b="1" dirty="0"/>
            <a:t>	</a:t>
          </a:r>
          <a:r>
            <a:rPr lang="en-US" b="1" dirty="0"/>
            <a:t>Fusion 360</a:t>
          </a:r>
          <a:r>
            <a:rPr lang="en-US" dirty="0"/>
            <a:t>, </a:t>
          </a:r>
          <a:r>
            <a:rPr lang="en-US" b="1" dirty="0"/>
            <a:t>Blender</a:t>
          </a:r>
          <a:r>
            <a:rPr lang="en-US" dirty="0"/>
            <a:t>, </a:t>
          </a:r>
          <a:r>
            <a:rPr lang="en-US" b="1" dirty="0"/>
            <a:t>SolidWorks</a:t>
          </a:r>
          <a:r>
            <a:rPr lang="en-US" dirty="0"/>
            <a:t> (</a:t>
          </a:r>
          <a:r>
            <a:rPr lang="en-US" dirty="0" err="1"/>
            <a:t>napredni</a:t>
          </a:r>
          <a:r>
            <a:rPr lang="en-US" dirty="0"/>
            <a:t> </a:t>
          </a:r>
          <a:r>
            <a:rPr lang="hr-HR" dirty="0"/>
            <a:t>  	</a:t>
          </a:r>
          <a:r>
            <a:rPr lang="en-US" dirty="0" err="1"/>
            <a:t>korisnici</a:t>
          </a:r>
          <a:r>
            <a:rPr lang="en-US" dirty="0"/>
            <a:t>)</a:t>
          </a:r>
        </a:p>
      </dgm:t>
    </dgm:pt>
    <dgm:pt modelId="{05195069-FCE0-4B04-8C84-FBE17902E9F2}" type="parTrans" cxnId="{64E498D9-8676-453C-B342-99009ED04E14}">
      <dgm:prSet/>
      <dgm:spPr/>
      <dgm:t>
        <a:bodyPr/>
        <a:lstStyle/>
        <a:p>
          <a:endParaRPr lang="en-US"/>
        </a:p>
      </dgm:t>
    </dgm:pt>
    <dgm:pt modelId="{7AA3D320-7A81-4AEE-BF74-C0519A05802A}" type="sibTrans" cxnId="{64E498D9-8676-453C-B342-99009ED04E14}">
      <dgm:prSet/>
      <dgm:spPr/>
      <dgm:t>
        <a:bodyPr/>
        <a:lstStyle/>
        <a:p>
          <a:endParaRPr lang="en-US"/>
        </a:p>
      </dgm:t>
    </dgm:pt>
    <dgm:pt modelId="{8523CCE5-03E7-4009-BEA6-561B5C43F235}" type="pres">
      <dgm:prSet presAssocID="{47281EF1-C93C-442D-8EE6-B235D5458E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0077C8-E726-458A-8D6D-F3D06BA85366}" type="pres">
      <dgm:prSet presAssocID="{89E5C033-4ACF-4B85-9F25-26C7BA4A03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8A1FFF-8B20-49C0-A782-CA740E9A4AE0}" type="pres">
      <dgm:prSet presAssocID="{F877F844-6E7C-4FFE-8099-6765B0F87960}" presName="spacer" presStyleCnt="0"/>
      <dgm:spPr/>
    </dgm:pt>
    <dgm:pt modelId="{7A150C32-EC25-4533-8393-C6D7A16C9939}" type="pres">
      <dgm:prSet presAssocID="{04B18593-A742-41AE-B175-54ECF7295D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1AA211-C0DC-4CCA-9FDB-C3B350444F7C}" type="pres">
      <dgm:prSet presAssocID="{04B18593-A742-41AE-B175-54ECF7295DE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056F6A-ED1A-482D-89C8-2AA8466F1D2D}" type="presOf" srcId="{47281EF1-C93C-442D-8EE6-B235D5458E4E}" destId="{8523CCE5-03E7-4009-BEA6-561B5C43F235}" srcOrd="0" destOrd="0" presId="urn:microsoft.com/office/officeart/2005/8/layout/vList2"/>
    <dgm:cxn modelId="{DDB29781-BB03-4F81-8911-598D5465427E}" srcId="{47281EF1-C93C-442D-8EE6-B235D5458E4E}" destId="{04B18593-A742-41AE-B175-54ECF7295DE0}" srcOrd="1" destOrd="0" parTransId="{B2932294-D88E-45D5-AC06-970E464A745E}" sibTransId="{30A18C27-E287-4495-930F-99019B7940EF}"/>
    <dgm:cxn modelId="{00552D00-10DD-44CF-8666-10C009C81A26}" type="presOf" srcId="{89E5C033-4ACF-4B85-9F25-26C7BA4A03D7}" destId="{370077C8-E726-458A-8D6D-F3D06BA85366}" srcOrd="0" destOrd="0" presId="urn:microsoft.com/office/officeart/2005/8/layout/vList2"/>
    <dgm:cxn modelId="{A3C1F591-F617-4ECC-9704-6F013319CBA2}" srcId="{04B18593-A742-41AE-B175-54ECF7295DE0}" destId="{8A87A9F9-E0D2-4473-80FA-DD8AB4812439}" srcOrd="0" destOrd="0" parTransId="{FA8F158C-D064-40B0-BEF6-8B23E5C99FFB}" sibTransId="{2468F4B6-9186-488E-BE72-367FC65E43A9}"/>
    <dgm:cxn modelId="{A273FE11-1B4A-4704-924C-62E9B27858B2}" type="presOf" srcId="{8A87A9F9-E0D2-4473-80FA-DD8AB4812439}" destId="{811AA211-C0DC-4CCA-9FDB-C3B350444F7C}" srcOrd="0" destOrd="0" presId="urn:microsoft.com/office/officeart/2005/8/layout/vList2"/>
    <dgm:cxn modelId="{4D85A1C1-699B-4DCA-85CA-ECF418F483BE}" type="presOf" srcId="{04B18593-A742-41AE-B175-54ECF7295DE0}" destId="{7A150C32-EC25-4533-8393-C6D7A16C9939}" srcOrd="0" destOrd="0" presId="urn:microsoft.com/office/officeart/2005/8/layout/vList2"/>
    <dgm:cxn modelId="{2B587A07-9880-406D-A8FD-D9CA34B373B6}" type="presOf" srcId="{A0B094FC-9176-4BDF-8895-AC081D69F787}" destId="{811AA211-C0DC-4CCA-9FDB-C3B350444F7C}" srcOrd="0" destOrd="1" presId="urn:microsoft.com/office/officeart/2005/8/layout/vList2"/>
    <dgm:cxn modelId="{64E498D9-8676-453C-B342-99009ED04E14}" srcId="{8A87A9F9-E0D2-4473-80FA-DD8AB4812439}" destId="{A0B094FC-9176-4BDF-8895-AC081D69F787}" srcOrd="0" destOrd="0" parTransId="{05195069-FCE0-4B04-8C84-FBE17902E9F2}" sibTransId="{7AA3D320-7A81-4AEE-BF74-C0519A05802A}"/>
    <dgm:cxn modelId="{49189E5A-3D5C-4E3D-B444-2E5F2B5BC25E}" srcId="{47281EF1-C93C-442D-8EE6-B235D5458E4E}" destId="{89E5C033-4ACF-4B85-9F25-26C7BA4A03D7}" srcOrd="0" destOrd="0" parTransId="{F02AE926-CB2F-4DCF-8090-F4FF543CE4E5}" sibTransId="{F877F844-6E7C-4FFE-8099-6765B0F87960}"/>
    <dgm:cxn modelId="{4FE8806B-2596-4C8D-B059-AE69521A902F}" type="presParOf" srcId="{8523CCE5-03E7-4009-BEA6-561B5C43F235}" destId="{370077C8-E726-458A-8D6D-F3D06BA85366}" srcOrd="0" destOrd="0" presId="urn:microsoft.com/office/officeart/2005/8/layout/vList2"/>
    <dgm:cxn modelId="{864FE8CC-93C3-400B-BABB-A3C9BAF7578C}" type="presParOf" srcId="{8523CCE5-03E7-4009-BEA6-561B5C43F235}" destId="{C18A1FFF-8B20-49C0-A782-CA740E9A4AE0}" srcOrd="1" destOrd="0" presId="urn:microsoft.com/office/officeart/2005/8/layout/vList2"/>
    <dgm:cxn modelId="{92C09F65-0837-4CB1-95AD-9AA1084FD9B6}" type="presParOf" srcId="{8523CCE5-03E7-4009-BEA6-561B5C43F235}" destId="{7A150C32-EC25-4533-8393-C6D7A16C9939}" srcOrd="2" destOrd="0" presId="urn:microsoft.com/office/officeart/2005/8/layout/vList2"/>
    <dgm:cxn modelId="{45E19DCE-4C70-4AC6-9CBA-91CE098E9F9B}" type="presParOf" srcId="{8523CCE5-03E7-4009-BEA6-561B5C43F235}" destId="{811AA211-C0DC-4CCA-9FDB-C3B350444F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F74ED2-03E7-4EEB-8687-781C461D367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B16BB3-8D30-4373-855A-FD5E9618FD71}">
      <dgm:prSet custT="1"/>
      <dgm:spPr/>
      <dgm:t>
        <a:bodyPr/>
        <a:lstStyle/>
        <a:p>
          <a:pPr>
            <a:defRPr b="1"/>
          </a:pPr>
          <a:r>
            <a:rPr lang="en-US" sz="2400" b="1" u="sng" dirty="0">
              <a:solidFill>
                <a:schemeClr val="bg1"/>
              </a:solidFill>
              <a:latin typeface="Calibri Light" panose="020F0302020204030204"/>
            </a:rPr>
            <a:t>Thingiverse</a:t>
          </a:r>
          <a:endParaRPr lang="en-US" sz="2400" dirty="0">
            <a:solidFill>
              <a:schemeClr val="bg1"/>
            </a:solidFill>
          </a:endParaRPr>
        </a:p>
      </dgm:t>
    </dgm:pt>
    <dgm:pt modelId="{93B55238-F9CE-48A6-A446-2ACD981E9DB2}" type="parTrans" cxnId="{80571BC7-E0DB-4DE1-9EC1-AD5CEC637D38}">
      <dgm:prSet/>
      <dgm:spPr/>
      <dgm:t>
        <a:bodyPr/>
        <a:lstStyle/>
        <a:p>
          <a:endParaRPr lang="en-US"/>
        </a:p>
      </dgm:t>
    </dgm:pt>
    <dgm:pt modelId="{FE73276A-4F2D-4884-877B-F35ADF243089}" type="sibTrans" cxnId="{80571BC7-E0DB-4DE1-9EC1-AD5CEC637D38}">
      <dgm:prSet/>
      <dgm:spPr/>
      <dgm:t>
        <a:bodyPr/>
        <a:lstStyle/>
        <a:p>
          <a:endParaRPr lang="en-US"/>
        </a:p>
      </dgm:t>
    </dgm:pt>
    <dgm:pt modelId="{182C5C14-534C-4C92-BA03-1A39D74424AE}">
      <dgm:prSet/>
      <dgm:spPr/>
      <dgm:t>
        <a:bodyPr/>
        <a:lstStyle/>
        <a:p>
          <a:r>
            <a:rPr lang="en-US" dirty="0" err="1"/>
            <a:t>Najveći</a:t>
          </a:r>
          <a:r>
            <a:rPr lang="en-US" dirty="0"/>
            <a:t> </a:t>
          </a:r>
          <a:r>
            <a:rPr lang="en-US" dirty="0" err="1"/>
            <a:t>repozitorij</a:t>
          </a:r>
          <a:r>
            <a:rPr lang="en-US" dirty="0"/>
            <a:t> s </a:t>
          </a:r>
          <a:r>
            <a:rPr lang="en-US" dirty="0" err="1"/>
            <a:t>preko</a:t>
          </a:r>
          <a:r>
            <a:rPr lang="en-US" dirty="0"/>
            <a:t> 2,8 </a:t>
          </a:r>
          <a:r>
            <a:rPr lang="en-US" dirty="0" err="1"/>
            <a:t>milijuna</a:t>
          </a:r>
          <a:r>
            <a:rPr lang="en-US" dirty="0"/>
            <a:t> STL </a:t>
          </a:r>
          <a:r>
            <a:rPr lang="en-US" dirty="0" err="1"/>
            <a:t>datoteka</a:t>
          </a:r>
          <a:r>
            <a:rPr lang="en-US" dirty="0"/>
            <a:t> </a:t>
          </a:r>
        </a:p>
      </dgm:t>
    </dgm:pt>
    <dgm:pt modelId="{5E27C2A2-717D-4DF8-A365-5324685BB66A}" type="parTrans" cxnId="{9E4B5A43-023B-4623-8418-3D8CF84FFE3B}">
      <dgm:prSet/>
      <dgm:spPr/>
      <dgm:t>
        <a:bodyPr/>
        <a:lstStyle/>
        <a:p>
          <a:endParaRPr lang="en-US"/>
        </a:p>
      </dgm:t>
    </dgm:pt>
    <dgm:pt modelId="{370FA84F-D371-499D-982D-E1C398DF1F5E}" type="sibTrans" cxnId="{9E4B5A43-023B-4623-8418-3D8CF84FFE3B}">
      <dgm:prSet/>
      <dgm:spPr/>
      <dgm:t>
        <a:bodyPr/>
        <a:lstStyle/>
        <a:p>
          <a:endParaRPr lang="en-US"/>
        </a:p>
      </dgm:t>
    </dgm:pt>
    <dgm:pt modelId="{89F6204D-44D0-4B69-BF7E-A037CADEBCF0}">
      <dgm:prSet/>
      <dgm:spPr/>
      <dgm:t>
        <a:bodyPr/>
        <a:lstStyle/>
        <a:p>
          <a:r>
            <a:rPr lang="en-US" dirty="0" err="1"/>
            <a:t>Jednostavno</a:t>
          </a:r>
          <a:r>
            <a:rPr lang="en-US" dirty="0"/>
            <a:t> </a:t>
          </a:r>
          <a:r>
            <a:rPr lang="en-US" dirty="0" err="1"/>
            <a:t>pretraživanje</a:t>
          </a:r>
          <a:r>
            <a:rPr lang="en-US" dirty="0"/>
            <a:t> po </a:t>
          </a:r>
          <a:r>
            <a:rPr lang="en-US" dirty="0" err="1"/>
            <a:t>kategorijama</a:t>
          </a:r>
          <a:r>
            <a:rPr lang="en-US" dirty="0"/>
            <a:t> (</a:t>
          </a:r>
          <a:r>
            <a:rPr lang="en-US" dirty="0" err="1"/>
            <a:t>igračke</a:t>
          </a:r>
          <a:r>
            <a:rPr lang="en-US" dirty="0"/>
            <a:t>, </a:t>
          </a:r>
          <a:r>
            <a:rPr lang="en-US" dirty="0" err="1"/>
            <a:t>alati</a:t>
          </a:r>
          <a:r>
            <a:rPr lang="en-US" dirty="0"/>
            <a:t>, </a:t>
          </a:r>
          <a:r>
            <a:rPr lang="en-US" dirty="0" err="1"/>
            <a:t>kućni</a:t>
          </a:r>
          <a:r>
            <a:rPr lang="en-US" dirty="0"/>
            <a:t> </a:t>
          </a:r>
          <a:r>
            <a:rPr lang="en-US" dirty="0" err="1"/>
            <a:t>predmeti</a:t>
          </a:r>
          <a:r>
            <a:rPr lang="en-US" dirty="0"/>
            <a:t>...).</a:t>
          </a:r>
        </a:p>
      </dgm:t>
    </dgm:pt>
    <dgm:pt modelId="{F6F1F3A8-C07E-49DF-8F41-F40C45DCCF04}" type="parTrans" cxnId="{BA3ABACC-0614-45AC-BA22-9F67ADA0BD15}">
      <dgm:prSet/>
      <dgm:spPr/>
      <dgm:t>
        <a:bodyPr/>
        <a:lstStyle/>
        <a:p>
          <a:endParaRPr lang="en-US"/>
        </a:p>
      </dgm:t>
    </dgm:pt>
    <dgm:pt modelId="{DF7812CE-56AD-4C91-9918-3DC0B27C8381}" type="sibTrans" cxnId="{BA3ABACC-0614-45AC-BA22-9F67ADA0BD15}">
      <dgm:prSet/>
      <dgm:spPr/>
      <dgm:t>
        <a:bodyPr/>
        <a:lstStyle/>
        <a:p>
          <a:endParaRPr lang="en-US"/>
        </a:p>
      </dgm:t>
    </dgm:pt>
    <dgm:pt modelId="{DF77F9F9-5DA7-49FB-9930-EB93BAD362CA}">
      <dgm:prSet/>
      <dgm:spPr/>
      <dgm:t>
        <a:bodyPr/>
        <a:lstStyle/>
        <a:p>
          <a:r>
            <a:rPr lang="en-US" dirty="0" err="1"/>
            <a:t>Aktivna</a:t>
          </a:r>
          <a:r>
            <a:rPr lang="en-US" dirty="0"/>
            <a:t> </a:t>
          </a:r>
          <a:r>
            <a:rPr lang="en-US" dirty="0" err="1"/>
            <a:t>zajednica</a:t>
          </a:r>
          <a:r>
            <a:rPr lang="en-US" dirty="0"/>
            <a:t> </a:t>
          </a:r>
          <a:r>
            <a:rPr lang="en-US" dirty="0" err="1"/>
            <a:t>korisnika</a:t>
          </a:r>
          <a:r>
            <a:rPr lang="en-US" dirty="0"/>
            <a:t> koji </a:t>
          </a:r>
          <a:r>
            <a:rPr lang="en-US" dirty="0" err="1"/>
            <a:t>dijele</a:t>
          </a:r>
          <a:r>
            <a:rPr lang="en-US" dirty="0"/>
            <a:t> </a:t>
          </a:r>
          <a:r>
            <a:rPr lang="en-US" dirty="0" err="1"/>
            <a:t>svoje</a:t>
          </a:r>
          <a:r>
            <a:rPr lang="en-US" dirty="0"/>
            <a:t> </a:t>
          </a:r>
          <a:r>
            <a:rPr lang="en-US" dirty="0" err="1"/>
            <a:t>radove</a:t>
          </a:r>
          <a:r>
            <a:rPr lang="en-US" dirty="0"/>
            <a:t>.</a:t>
          </a:r>
        </a:p>
      </dgm:t>
    </dgm:pt>
    <dgm:pt modelId="{C395A471-B4E2-4FAE-872C-10FA907DAC57}" type="parTrans" cxnId="{7196AA17-67F3-40F5-916C-49F2535A0D88}">
      <dgm:prSet/>
      <dgm:spPr/>
      <dgm:t>
        <a:bodyPr/>
        <a:lstStyle/>
        <a:p>
          <a:endParaRPr lang="en-US"/>
        </a:p>
      </dgm:t>
    </dgm:pt>
    <dgm:pt modelId="{D258021C-F95D-46EC-906A-0410122ACF4C}" type="sibTrans" cxnId="{7196AA17-67F3-40F5-916C-49F2535A0D88}">
      <dgm:prSet/>
      <dgm:spPr/>
      <dgm:t>
        <a:bodyPr/>
        <a:lstStyle/>
        <a:p>
          <a:endParaRPr lang="en-US"/>
        </a:p>
      </dgm:t>
    </dgm:pt>
    <dgm:pt modelId="{F47465A6-219D-482F-A9A9-DF95EC41A8A3}">
      <dgm:prSet custT="1"/>
      <dgm:spPr/>
      <dgm:t>
        <a:bodyPr/>
        <a:lstStyle/>
        <a:p>
          <a:pPr>
            <a:defRPr b="1"/>
          </a:pPr>
          <a:r>
            <a:rPr lang="en-US" sz="2400" b="1" u="sng" dirty="0">
              <a:solidFill>
                <a:schemeClr val="bg1"/>
              </a:solidFill>
            </a:rPr>
            <a:t>Printables</a:t>
          </a:r>
          <a:endParaRPr lang="en-US" sz="2400" dirty="0">
            <a:solidFill>
              <a:schemeClr val="bg1"/>
            </a:solidFill>
          </a:endParaRPr>
        </a:p>
      </dgm:t>
    </dgm:pt>
    <dgm:pt modelId="{3708AE0D-BAD7-4A80-B9CE-67B9181B299E}" type="parTrans" cxnId="{E804B6F6-C4F7-4BD9-9861-3EF84E101E2E}">
      <dgm:prSet/>
      <dgm:spPr/>
      <dgm:t>
        <a:bodyPr/>
        <a:lstStyle/>
        <a:p>
          <a:endParaRPr lang="en-US"/>
        </a:p>
      </dgm:t>
    </dgm:pt>
    <dgm:pt modelId="{A0355A76-9C6F-493D-ABAB-8C525CF9C0E0}" type="sibTrans" cxnId="{E804B6F6-C4F7-4BD9-9861-3EF84E101E2E}">
      <dgm:prSet/>
      <dgm:spPr/>
      <dgm:t>
        <a:bodyPr/>
        <a:lstStyle/>
        <a:p>
          <a:endParaRPr lang="en-US"/>
        </a:p>
      </dgm:t>
    </dgm:pt>
    <dgm:pt modelId="{CA4C015E-2473-46A7-892F-47B84B8A8CFD}">
      <dgm:prSet/>
      <dgm:spPr/>
      <dgm:t>
        <a:bodyPr/>
        <a:lstStyle/>
        <a:p>
          <a:r>
            <a:rPr lang="en-US" dirty="0" err="1"/>
            <a:t>Pokrenut</a:t>
          </a:r>
          <a:r>
            <a:rPr lang="en-US" dirty="0"/>
            <a:t> od </a:t>
          </a:r>
          <a:r>
            <a:rPr lang="en-US" dirty="0" err="1"/>
            <a:t>strane</a:t>
          </a:r>
          <a:r>
            <a:rPr lang="en-US" dirty="0"/>
            <a:t> Prusa Research, </a:t>
          </a:r>
          <a:r>
            <a:rPr lang="en-US" dirty="0" err="1"/>
            <a:t>poznatog</a:t>
          </a:r>
          <a:r>
            <a:rPr lang="en-US" dirty="0"/>
            <a:t> </a:t>
          </a:r>
          <a:r>
            <a:rPr lang="en-US" dirty="0" err="1"/>
            <a:t>proizvođača</a:t>
          </a:r>
          <a:r>
            <a:rPr lang="en-US" dirty="0"/>
            <a:t> 3D </a:t>
          </a:r>
          <a:r>
            <a:rPr lang="en-US" dirty="0" err="1"/>
            <a:t>printera</a:t>
          </a:r>
          <a:endParaRPr lang="en-US" dirty="0"/>
        </a:p>
      </dgm:t>
    </dgm:pt>
    <dgm:pt modelId="{9892DCA1-9DC0-4A0F-9389-CF0E8DC45872}" type="parTrans" cxnId="{007FF085-704B-4849-ADBB-6EAB82608538}">
      <dgm:prSet/>
      <dgm:spPr/>
      <dgm:t>
        <a:bodyPr/>
        <a:lstStyle/>
        <a:p>
          <a:endParaRPr lang="en-US"/>
        </a:p>
      </dgm:t>
    </dgm:pt>
    <dgm:pt modelId="{779BDBA2-3B1D-4D63-995A-2E102B9F6CC9}" type="sibTrans" cxnId="{007FF085-704B-4849-ADBB-6EAB82608538}">
      <dgm:prSet/>
      <dgm:spPr/>
      <dgm:t>
        <a:bodyPr/>
        <a:lstStyle/>
        <a:p>
          <a:endParaRPr lang="en-US"/>
        </a:p>
      </dgm:t>
    </dgm:pt>
    <dgm:pt modelId="{80FEE3B9-8356-4FF5-BA09-71EFCBB503D5}">
      <dgm:prSet/>
      <dgm:spPr/>
      <dgm:t>
        <a:bodyPr/>
        <a:lstStyle/>
        <a:p>
          <a:r>
            <a:rPr lang="en-US" dirty="0"/>
            <a:t>Nudi </a:t>
          </a:r>
          <a:r>
            <a:rPr lang="en-US" dirty="0" err="1"/>
            <a:t>tjedne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mjesečne</a:t>
          </a:r>
          <a:r>
            <a:rPr lang="en-US" dirty="0"/>
            <a:t> </a:t>
          </a:r>
          <a:r>
            <a:rPr lang="en-US" dirty="0" err="1"/>
            <a:t>izazove</a:t>
          </a:r>
          <a:r>
            <a:rPr lang="en-US" dirty="0"/>
            <a:t> za </a:t>
          </a:r>
          <a:r>
            <a:rPr lang="en-US" dirty="0" err="1"/>
            <a:t>dizajnere</a:t>
          </a:r>
          <a:r>
            <a:rPr lang="en-US" dirty="0"/>
            <a:t>, a </a:t>
          </a:r>
          <a:r>
            <a:rPr lang="en-US" dirty="0" err="1"/>
            <a:t>modeli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testirani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spremni</a:t>
          </a:r>
          <a:r>
            <a:rPr lang="en-US" dirty="0"/>
            <a:t> za </a:t>
          </a:r>
          <a:r>
            <a:rPr lang="en-US" dirty="0" err="1"/>
            <a:t>ispis</a:t>
          </a:r>
          <a:r>
            <a:rPr lang="en-US" dirty="0"/>
            <a:t>.</a:t>
          </a:r>
        </a:p>
      </dgm:t>
    </dgm:pt>
    <dgm:pt modelId="{D82016F8-F188-4EA4-A5A4-584065FDA58F}" type="parTrans" cxnId="{03DAE0CE-CAEF-4399-AA24-EEA25C37798B}">
      <dgm:prSet/>
      <dgm:spPr/>
      <dgm:t>
        <a:bodyPr/>
        <a:lstStyle/>
        <a:p>
          <a:endParaRPr lang="en-US"/>
        </a:p>
      </dgm:t>
    </dgm:pt>
    <dgm:pt modelId="{45C2B01A-3864-4390-B2C2-09BA70B6E6D9}" type="sibTrans" cxnId="{03DAE0CE-CAEF-4399-AA24-EEA25C37798B}">
      <dgm:prSet/>
      <dgm:spPr/>
      <dgm:t>
        <a:bodyPr/>
        <a:lstStyle/>
        <a:p>
          <a:endParaRPr lang="en-US"/>
        </a:p>
      </dgm:t>
    </dgm:pt>
    <dgm:pt modelId="{44C2B0C2-2E83-47F3-AD81-9FEBE5AD2E9C}">
      <dgm:prSet/>
      <dgm:spPr/>
      <dgm:t>
        <a:bodyPr/>
        <a:lstStyle/>
        <a:p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datoteke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besplatne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prilagođene</a:t>
          </a:r>
          <a:r>
            <a:rPr lang="en-US" dirty="0"/>
            <a:t> FDM/FFF </a:t>
          </a:r>
          <a:r>
            <a:rPr lang="en-US" dirty="0" err="1"/>
            <a:t>printerima</a:t>
          </a:r>
          <a:r>
            <a:rPr lang="en-US" dirty="0"/>
            <a:t>.</a:t>
          </a:r>
        </a:p>
      </dgm:t>
    </dgm:pt>
    <dgm:pt modelId="{0C568C79-F43D-4036-A885-81E12BF1CBAB}" type="parTrans" cxnId="{0BA5244D-985A-426B-9EB4-E5FAD200D3DD}">
      <dgm:prSet/>
      <dgm:spPr/>
      <dgm:t>
        <a:bodyPr/>
        <a:lstStyle/>
        <a:p>
          <a:endParaRPr lang="en-US"/>
        </a:p>
      </dgm:t>
    </dgm:pt>
    <dgm:pt modelId="{6DB41E91-7504-44A4-A39F-AE21B18A6772}" type="sibTrans" cxnId="{0BA5244D-985A-426B-9EB4-E5FAD200D3DD}">
      <dgm:prSet/>
      <dgm:spPr/>
      <dgm:t>
        <a:bodyPr/>
        <a:lstStyle/>
        <a:p>
          <a:endParaRPr lang="en-US"/>
        </a:p>
      </dgm:t>
    </dgm:pt>
    <dgm:pt modelId="{C476378E-3C04-438E-BF03-4BF099C4130C}">
      <dgm:prSet custT="1"/>
      <dgm:spPr/>
      <dgm:t>
        <a:bodyPr/>
        <a:lstStyle/>
        <a:p>
          <a:pPr>
            <a:defRPr b="1"/>
          </a:pPr>
          <a:r>
            <a:rPr lang="en-US" sz="2400" b="1" u="sng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Cults3D</a:t>
          </a:r>
          <a:endParaRPr lang="en-US" sz="2400" dirty="0">
            <a:solidFill>
              <a:schemeClr val="bg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</dgm:t>
    </dgm:pt>
    <dgm:pt modelId="{9080AC41-C71D-4D25-A2CB-6EE84300C0D8}" type="parTrans" cxnId="{AF7A8C77-D0F6-4E55-8C65-2B71FC74F961}">
      <dgm:prSet/>
      <dgm:spPr/>
      <dgm:t>
        <a:bodyPr/>
        <a:lstStyle/>
        <a:p>
          <a:endParaRPr lang="en-US"/>
        </a:p>
      </dgm:t>
    </dgm:pt>
    <dgm:pt modelId="{3BB71C48-E148-4E8B-9C0B-B247A013F2EB}" type="sibTrans" cxnId="{AF7A8C77-D0F6-4E55-8C65-2B71FC74F961}">
      <dgm:prSet/>
      <dgm:spPr/>
      <dgm:t>
        <a:bodyPr/>
        <a:lstStyle/>
        <a:p>
          <a:endParaRPr lang="en-US"/>
        </a:p>
      </dgm:t>
    </dgm:pt>
    <dgm:pt modelId="{A1371053-52EF-4D13-871D-7FF9B38BDA74}">
      <dgm:prSet/>
      <dgm:spPr/>
      <dgm:t>
        <a:bodyPr/>
        <a:lstStyle/>
        <a:p>
          <a:r>
            <a:rPr lang="en-US" dirty="0" err="1"/>
            <a:t>Francuska</a:t>
          </a:r>
          <a:r>
            <a:rPr lang="en-US" dirty="0"/>
            <a:t> </a:t>
          </a:r>
          <a:r>
            <a:rPr lang="en-US" dirty="0" err="1"/>
            <a:t>platforma</a:t>
          </a:r>
          <a:r>
            <a:rPr lang="en-US" dirty="0"/>
            <a:t> s </a:t>
          </a:r>
          <a:r>
            <a:rPr lang="en-US" dirty="0" err="1"/>
            <a:t>velikim</a:t>
          </a:r>
          <a:r>
            <a:rPr lang="en-US" dirty="0"/>
            <a:t> </a:t>
          </a:r>
          <a:r>
            <a:rPr lang="en-US" dirty="0" err="1"/>
            <a:t>brojem</a:t>
          </a:r>
          <a:r>
            <a:rPr lang="en-US" dirty="0"/>
            <a:t> </a:t>
          </a:r>
          <a:r>
            <a:rPr lang="en-US" dirty="0" err="1"/>
            <a:t>besplatnih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plaćenih</a:t>
          </a:r>
          <a:r>
            <a:rPr lang="en-US" dirty="0"/>
            <a:t> </a:t>
          </a:r>
          <a:r>
            <a:rPr lang="en-US" dirty="0" err="1"/>
            <a:t>modela</a:t>
          </a:r>
          <a:r>
            <a:rPr lang="en-US" dirty="0"/>
            <a:t> </a:t>
          </a:r>
        </a:p>
      </dgm:t>
    </dgm:pt>
    <dgm:pt modelId="{55315BAC-836E-4AC1-B60A-742C1C4DFC4D}" type="parTrans" cxnId="{3D51881C-7EDC-45D0-98F4-AF179381A676}">
      <dgm:prSet/>
      <dgm:spPr/>
      <dgm:t>
        <a:bodyPr/>
        <a:lstStyle/>
        <a:p>
          <a:endParaRPr lang="en-US"/>
        </a:p>
      </dgm:t>
    </dgm:pt>
    <dgm:pt modelId="{18DA56CC-7014-49BF-B38A-F97917ED42CA}" type="sibTrans" cxnId="{3D51881C-7EDC-45D0-98F4-AF179381A676}">
      <dgm:prSet/>
      <dgm:spPr/>
      <dgm:t>
        <a:bodyPr/>
        <a:lstStyle/>
        <a:p>
          <a:endParaRPr lang="en-US"/>
        </a:p>
      </dgm:t>
    </dgm:pt>
    <dgm:pt modelId="{16A0FDD3-431F-4295-94FF-FD8D3A25ACB0}">
      <dgm:prSet/>
      <dgm:spPr/>
      <dgm:t>
        <a:bodyPr/>
        <a:lstStyle/>
        <a:p>
          <a:r>
            <a:rPr lang="en-US" dirty="0" err="1"/>
            <a:t>Posebne</a:t>
          </a:r>
          <a:r>
            <a:rPr lang="en-US" dirty="0"/>
            <a:t> </a:t>
          </a:r>
          <a:r>
            <a:rPr lang="en-US" dirty="0" err="1"/>
            <a:t>kolekcije</a:t>
          </a:r>
          <a:r>
            <a:rPr lang="en-US" dirty="0"/>
            <a:t> </a:t>
          </a:r>
          <a:r>
            <a:rPr lang="en-US" dirty="0" err="1"/>
            <a:t>poput</a:t>
          </a:r>
          <a:r>
            <a:rPr lang="en-US" dirty="0"/>
            <a:t> IKEA </a:t>
          </a:r>
          <a:r>
            <a:rPr lang="en-US" dirty="0" err="1"/>
            <a:t>dodataka</a:t>
          </a:r>
          <a:r>
            <a:rPr lang="en-US" dirty="0"/>
            <a:t>, </a:t>
          </a:r>
          <a:r>
            <a:rPr lang="en-US" dirty="0" err="1"/>
            <a:t>igračaka</a:t>
          </a:r>
          <a:r>
            <a:rPr lang="en-US" dirty="0"/>
            <a:t>, </a:t>
          </a:r>
          <a:r>
            <a:rPr lang="en-US" dirty="0" err="1"/>
            <a:t>videoigara</a:t>
          </a:r>
          <a:r>
            <a:rPr lang="en-US" dirty="0"/>
            <a:t> </a:t>
          </a:r>
          <a:r>
            <a:rPr lang="en-US" dirty="0" err="1"/>
            <a:t>itd</a:t>
          </a:r>
          <a:r>
            <a:rPr lang="en-US" dirty="0"/>
            <a:t>.</a:t>
          </a:r>
        </a:p>
      </dgm:t>
    </dgm:pt>
    <dgm:pt modelId="{70D63CD2-E7CC-42E3-A236-5B6BE48475F3}" type="parTrans" cxnId="{AAEBD826-D1A1-4483-A805-4E8C30D8990F}">
      <dgm:prSet/>
      <dgm:spPr/>
      <dgm:t>
        <a:bodyPr/>
        <a:lstStyle/>
        <a:p>
          <a:endParaRPr lang="en-US"/>
        </a:p>
      </dgm:t>
    </dgm:pt>
    <dgm:pt modelId="{460D2E2F-6BC8-4E30-BB9D-EE0E53ACD27E}" type="sibTrans" cxnId="{AAEBD826-D1A1-4483-A805-4E8C30D8990F}">
      <dgm:prSet/>
      <dgm:spPr/>
      <dgm:t>
        <a:bodyPr/>
        <a:lstStyle/>
        <a:p>
          <a:endParaRPr lang="en-US"/>
        </a:p>
      </dgm:t>
    </dgm:pt>
    <dgm:pt modelId="{5E96918B-63BD-4D2A-83E0-A8B76FDA82DA}">
      <dgm:prSet/>
      <dgm:spPr/>
      <dgm:t>
        <a:bodyPr/>
        <a:lstStyle/>
        <a:p>
          <a:r>
            <a:rPr lang="en-US" dirty="0" err="1"/>
            <a:t>Mogućnost</a:t>
          </a:r>
          <a:r>
            <a:rPr lang="en-US" dirty="0"/>
            <a:t> </a:t>
          </a:r>
          <a:r>
            <a:rPr lang="en-US" dirty="0" err="1"/>
            <a:t>praćenja</a:t>
          </a:r>
          <a:r>
            <a:rPr lang="en-US" dirty="0"/>
            <a:t> </a:t>
          </a:r>
          <a:r>
            <a:rPr lang="en-US" dirty="0" err="1"/>
            <a:t>omiljenih</a:t>
          </a:r>
          <a:r>
            <a:rPr lang="en-US" dirty="0"/>
            <a:t> </a:t>
          </a:r>
          <a:r>
            <a:rPr lang="en-US" dirty="0" err="1"/>
            <a:t>dizajnera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primanja</a:t>
          </a:r>
          <a:r>
            <a:rPr lang="en-US" dirty="0"/>
            <a:t> </a:t>
          </a:r>
          <a:r>
            <a:rPr lang="en-US" dirty="0" err="1"/>
            <a:t>obavijesti</a:t>
          </a:r>
          <a:r>
            <a:rPr lang="en-US" dirty="0"/>
            <a:t> o </a:t>
          </a:r>
          <a:r>
            <a:rPr lang="en-US" dirty="0" err="1"/>
            <a:t>novim</a:t>
          </a:r>
          <a:r>
            <a:rPr lang="en-US" dirty="0"/>
            <a:t> </a:t>
          </a:r>
          <a:r>
            <a:rPr lang="en-US" dirty="0" err="1"/>
            <a:t>modelima</a:t>
          </a:r>
          <a:r>
            <a:rPr lang="en-US" dirty="0"/>
            <a:t>.</a:t>
          </a:r>
        </a:p>
      </dgm:t>
    </dgm:pt>
    <dgm:pt modelId="{E610FAE7-DE58-426A-A173-20828E0B3C66}" type="parTrans" cxnId="{FCC1D70B-5CBA-4EB4-9B2B-30A78639CCE8}">
      <dgm:prSet/>
      <dgm:spPr/>
      <dgm:t>
        <a:bodyPr/>
        <a:lstStyle/>
        <a:p>
          <a:endParaRPr lang="en-US"/>
        </a:p>
      </dgm:t>
    </dgm:pt>
    <dgm:pt modelId="{3A7BAD4B-D143-4F41-B15E-CB3CDEA2ECE1}" type="sibTrans" cxnId="{FCC1D70B-5CBA-4EB4-9B2B-30A78639CCE8}">
      <dgm:prSet/>
      <dgm:spPr/>
      <dgm:t>
        <a:bodyPr/>
        <a:lstStyle/>
        <a:p>
          <a:endParaRPr lang="en-US"/>
        </a:p>
      </dgm:t>
    </dgm:pt>
    <dgm:pt modelId="{E8515648-6BA5-4C8B-BD23-EE52263CAD82}" type="pres">
      <dgm:prSet presAssocID="{DBF74ED2-03E7-4EEB-8687-781C461D36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B63E29F-290E-49ED-AA51-999DDBE01AA4}" type="pres">
      <dgm:prSet presAssocID="{28B16BB3-8D30-4373-855A-FD5E9618FD71}" presName="composite" presStyleCnt="0"/>
      <dgm:spPr/>
    </dgm:pt>
    <dgm:pt modelId="{AE329992-49BE-43FF-B08E-D5D74CC1C967}" type="pres">
      <dgm:prSet presAssocID="{28B16BB3-8D30-4373-855A-FD5E9618FD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373161-DEF8-4F0D-A4D2-6710B834CBDE}" type="pres">
      <dgm:prSet presAssocID="{28B16BB3-8D30-4373-855A-FD5E9618FD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A60CAA-5BF8-4FCF-9B6F-0192AFB78D33}" type="pres">
      <dgm:prSet presAssocID="{FE73276A-4F2D-4884-877B-F35ADF243089}" presName="space" presStyleCnt="0"/>
      <dgm:spPr/>
    </dgm:pt>
    <dgm:pt modelId="{3FE77593-F024-4E3D-8A7E-EE20200C3DCE}" type="pres">
      <dgm:prSet presAssocID="{F47465A6-219D-482F-A9A9-DF95EC41A8A3}" presName="composite" presStyleCnt="0"/>
      <dgm:spPr/>
    </dgm:pt>
    <dgm:pt modelId="{F93954FF-2979-4F2B-BFBF-33C5FDDBA1B7}" type="pres">
      <dgm:prSet presAssocID="{F47465A6-219D-482F-A9A9-DF95EC41A8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14EDD0-39CC-4FE0-B9DE-AF86E21FD5FA}" type="pres">
      <dgm:prSet presAssocID="{F47465A6-219D-482F-A9A9-DF95EC41A8A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C7D178-8734-4A43-B591-1F171011BBEA}" type="pres">
      <dgm:prSet presAssocID="{A0355A76-9C6F-493D-ABAB-8C525CF9C0E0}" presName="space" presStyleCnt="0"/>
      <dgm:spPr/>
    </dgm:pt>
    <dgm:pt modelId="{9BBB7E0C-348C-49C6-8568-3B624218C59B}" type="pres">
      <dgm:prSet presAssocID="{C476378E-3C04-438E-BF03-4BF099C4130C}" presName="composite" presStyleCnt="0"/>
      <dgm:spPr/>
    </dgm:pt>
    <dgm:pt modelId="{FB348210-EF4D-4ECD-A37A-A21847E90418}" type="pres">
      <dgm:prSet presAssocID="{C476378E-3C04-438E-BF03-4BF099C413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B36C76-3AC7-4A54-A889-3DFD3AFAB45A}" type="pres">
      <dgm:prSet presAssocID="{C476378E-3C04-438E-BF03-4BF099C4130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922B77-AE20-44D6-91E9-2B45E59DC8D2}" type="presOf" srcId="{5E96918B-63BD-4D2A-83E0-A8B76FDA82DA}" destId="{D1B36C76-3AC7-4A54-A889-3DFD3AFAB45A}" srcOrd="0" destOrd="2" presId="urn:microsoft.com/office/officeart/2005/8/layout/hList1"/>
    <dgm:cxn modelId="{AF7A8C77-D0F6-4E55-8C65-2B71FC74F961}" srcId="{DBF74ED2-03E7-4EEB-8687-781C461D3678}" destId="{C476378E-3C04-438E-BF03-4BF099C4130C}" srcOrd="2" destOrd="0" parTransId="{9080AC41-C71D-4D25-A2CB-6EE84300C0D8}" sibTransId="{3BB71C48-E148-4E8B-9C0B-B247A013F2EB}"/>
    <dgm:cxn modelId="{02E73410-CE04-4213-B12E-898504B71501}" type="presOf" srcId="{DBF74ED2-03E7-4EEB-8687-781C461D3678}" destId="{E8515648-6BA5-4C8B-BD23-EE52263CAD82}" srcOrd="0" destOrd="0" presId="urn:microsoft.com/office/officeart/2005/8/layout/hList1"/>
    <dgm:cxn modelId="{AAEBD826-D1A1-4483-A805-4E8C30D8990F}" srcId="{C476378E-3C04-438E-BF03-4BF099C4130C}" destId="{16A0FDD3-431F-4295-94FF-FD8D3A25ACB0}" srcOrd="1" destOrd="0" parTransId="{70D63CD2-E7CC-42E3-A236-5B6BE48475F3}" sibTransId="{460D2E2F-6BC8-4E30-BB9D-EE0E53ACD27E}"/>
    <dgm:cxn modelId="{A15C734F-F3C7-4BF2-96D6-8155A06CE64B}" type="presOf" srcId="{182C5C14-534C-4C92-BA03-1A39D74424AE}" destId="{0B373161-DEF8-4F0D-A4D2-6710B834CBDE}" srcOrd="0" destOrd="0" presId="urn:microsoft.com/office/officeart/2005/8/layout/hList1"/>
    <dgm:cxn modelId="{03DAE0CE-CAEF-4399-AA24-EEA25C37798B}" srcId="{F47465A6-219D-482F-A9A9-DF95EC41A8A3}" destId="{80FEE3B9-8356-4FF5-BA09-71EFCBB503D5}" srcOrd="1" destOrd="0" parTransId="{D82016F8-F188-4EA4-A5A4-584065FDA58F}" sibTransId="{45C2B01A-3864-4390-B2C2-09BA70B6E6D9}"/>
    <dgm:cxn modelId="{40EC8436-8EE4-4C0C-8B45-C9F1E070C1DC}" type="presOf" srcId="{C476378E-3C04-438E-BF03-4BF099C4130C}" destId="{FB348210-EF4D-4ECD-A37A-A21847E90418}" srcOrd="0" destOrd="0" presId="urn:microsoft.com/office/officeart/2005/8/layout/hList1"/>
    <dgm:cxn modelId="{FCC1D70B-5CBA-4EB4-9B2B-30A78639CCE8}" srcId="{C476378E-3C04-438E-BF03-4BF099C4130C}" destId="{5E96918B-63BD-4D2A-83E0-A8B76FDA82DA}" srcOrd="2" destOrd="0" parTransId="{E610FAE7-DE58-426A-A173-20828E0B3C66}" sibTransId="{3A7BAD4B-D143-4F41-B15E-CB3CDEA2ECE1}"/>
    <dgm:cxn modelId="{0BA5244D-985A-426B-9EB4-E5FAD200D3DD}" srcId="{F47465A6-219D-482F-A9A9-DF95EC41A8A3}" destId="{44C2B0C2-2E83-47F3-AD81-9FEBE5AD2E9C}" srcOrd="2" destOrd="0" parTransId="{0C568C79-F43D-4036-A885-81E12BF1CBAB}" sibTransId="{6DB41E91-7504-44A4-A39F-AE21B18A6772}"/>
    <dgm:cxn modelId="{E804B6F6-C4F7-4BD9-9861-3EF84E101E2E}" srcId="{DBF74ED2-03E7-4EEB-8687-781C461D3678}" destId="{F47465A6-219D-482F-A9A9-DF95EC41A8A3}" srcOrd="1" destOrd="0" parTransId="{3708AE0D-BAD7-4A80-B9CE-67B9181B299E}" sibTransId="{A0355A76-9C6F-493D-ABAB-8C525CF9C0E0}"/>
    <dgm:cxn modelId="{62EC6719-6E48-4B83-B472-DC7FF5BC6642}" type="presOf" srcId="{F47465A6-219D-482F-A9A9-DF95EC41A8A3}" destId="{F93954FF-2979-4F2B-BFBF-33C5FDDBA1B7}" srcOrd="0" destOrd="0" presId="urn:microsoft.com/office/officeart/2005/8/layout/hList1"/>
    <dgm:cxn modelId="{3D51881C-7EDC-45D0-98F4-AF179381A676}" srcId="{C476378E-3C04-438E-BF03-4BF099C4130C}" destId="{A1371053-52EF-4D13-871D-7FF9B38BDA74}" srcOrd="0" destOrd="0" parTransId="{55315BAC-836E-4AC1-B60A-742C1C4DFC4D}" sibTransId="{18DA56CC-7014-49BF-B38A-F97917ED42CA}"/>
    <dgm:cxn modelId="{82710CA2-B9E6-4445-BAB5-59FC5AB12376}" type="presOf" srcId="{44C2B0C2-2E83-47F3-AD81-9FEBE5AD2E9C}" destId="{F214EDD0-39CC-4FE0-B9DE-AF86E21FD5FA}" srcOrd="0" destOrd="2" presId="urn:microsoft.com/office/officeart/2005/8/layout/hList1"/>
    <dgm:cxn modelId="{7196AA17-67F3-40F5-916C-49F2535A0D88}" srcId="{28B16BB3-8D30-4373-855A-FD5E9618FD71}" destId="{DF77F9F9-5DA7-49FB-9930-EB93BAD362CA}" srcOrd="2" destOrd="0" parTransId="{C395A471-B4E2-4FAE-872C-10FA907DAC57}" sibTransId="{D258021C-F95D-46EC-906A-0410122ACF4C}"/>
    <dgm:cxn modelId="{80571BC7-E0DB-4DE1-9EC1-AD5CEC637D38}" srcId="{DBF74ED2-03E7-4EEB-8687-781C461D3678}" destId="{28B16BB3-8D30-4373-855A-FD5E9618FD71}" srcOrd="0" destOrd="0" parTransId="{93B55238-F9CE-48A6-A446-2ACD981E9DB2}" sibTransId="{FE73276A-4F2D-4884-877B-F35ADF243089}"/>
    <dgm:cxn modelId="{64939496-277C-45F1-91BE-BE3C64FD81F1}" type="presOf" srcId="{A1371053-52EF-4D13-871D-7FF9B38BDA74}" destId="{D1B36C76-3AC7-4A54-A889-3DFD3AFAB45A}" srcOrd="0" destOrd="0" presId="urn:microsoft.com/office/officeart/2005/8/layout/hList1"/>
    <dgm:cxn modelId="{E5D30930-246F-492E-878E-C7175A335A05}" type="presOf" srcId="{28B16BB3-8D30-4373-855A-FD5E9618FD71}" destId="{AE329992-49BE-43FF-B08E-D5D74CC1C967}" srcOrd="0" destOrd="0" presId="urn:microsoft.com/office/officeart/2005/8/layout/hList1"/>
    <dgm:cxn modelId="{007FF085-704B-4849-ADBB-6EAB82608538}" srcId="{F47465A6-219D-482F-A9A9-DF95EC41A8A3}" destId="{CA4C015E-2473-46A7-892F-47B84B8A8CFD}" srcOrd="0" destOrd="0" parTransId="{9892DCA1-9DC0-4A0F-9389-CF0E8DC45872}" sibTransId="{779BDBA2-3B1D-4D63-995A-2E102B9F6CC9}"/>
    <dgm:cxn modelId="{721D00BB-DEEE-45AB-AB76-6D50E53FFB88}" type="presOf" srcId="{89F6204D-44D0-4B69-BF7E-A037CADEBCF0}" destId="{0B373161-DEF8-4F0D-A4D2-6710B834CBDE}" srcOrd="0" destOrd="1" presId="urn:microsoft.com/office/officeart/2005/8/layout/hList1"/>
    <dgm:cxn modelId="{790F8AE7-1F69-41A1-A127-343E4F5E6604}" type="presOf" srcId="{80FEE3B9-8356-4FF5-BA09-71EFCBB503D5}" destId="{F214EDD0-39CC-4FE0-B9DE-AF86E21FD5FA}" srcOrd="0" destOrd="1" presId="urn:microsoft.com/office/officeart/2005/8/layout/hList1"/>
    <dgm:cxn modelId="{D576AE9B-10DA-4A67-BE7A-1D078A3CAAB4}" type="presOf" srcId="{16A0FDD3-431F-4295-94FF-FD8D3A25ACB0}" destId="{D1B36C76-3AC7-4A54-A889-3DFD3AFAB45A}" srcOrd="0" destOrd="1" presId="urn:microsoft.com/office/officeart/2005/8/layout/hList1"/>
    <dgm:cxn modelId="{BA3ABACC-0614-45AC-BA22-9F67ADA0BD15}" srcId="{28B16BB3-8D30-4373-855A-FD5E9618FD71}" destId="{89F6204D-44D0-4B69-BF7E-A037CADEBCF0}" srcOrd="1" destOrd="0" parTransId="{F6F1F3A8-C07E-49DF-8F41-F40C45DCCF04}" sibTransId="{DF7812CE-56AD-4C91-9918-3DC0B27C8381}"/>
    <dgm:cxn modelId="{9E4B5A43-023B-4623-8418-3D8CF84FFE3B}" srcId="{28B16BB3-8D30-4373-855A-FD5E9618FD71}" destId="{182C5C14-534C-4C92-BA03-1A39D74424AE}" srcOrd="0" destOrd="0" parTransId="{5E27C2A2-717D-4DF8-A365-5324685BB66A}" sibTransId="{370FA84F-D371-499D-982D-E1C398DF1F5E}"/>
    <dgm:cxn modelId="{E8C65AD2-D0A2-448B-8087-757FC4EF8A19}" type="presOf" srcId="{DF77F9F9-5DA7-49FB-9930-EB93BAD362CA}" destId="{0B373161-DEF8-4F0D-A4D2-6710B834CBDE}" srcOrd="0" destOrd="2" presId="urn:microsoft.com/office/officeart/2005/8/layout/hList1"/>
    <dgm:cxn modelId="{D94CECE2-DE5D-4EC1-9A9F-2B1E024E3A4F}" type="presOf" srcId="{CA4C015E-2473-46A7-892F-47B84B8A8CFD}" destId="{F214EDD0-39CC-4FE0-B9DE-AF86E21FD5FA}" srcOrd="0" destOrd="0" presId="urn:microsoft.com/office/officeart/2005/8/layout/hList1"/>
    <dgm:cxn modelId="{255B105F-D7B2-4441-889F-C078CE774D51}" type="presParOf" srcId="{E8515648-6BA5-4C8B-BD23-EE52263CAD82}" destId="{CB63E29F-290E-49ED-AA51-999DDBE01AA4}" srcOrd="0" destOrd="0" presId="urn:microsoft.com/office/officeart/2005/8/layout/hList1"/>
    <dgm:cxn modelId="{1EF3A441-3C08-40F5-A66C-9F3AE2317392}" type="presParOf" srcId="{CB63E29F-290E-49ED-AA51-999DDBE01AA4}" destId="{AE329992-49BE-43FF-B08E-D5D74CC1C967}" srcOrd="0" destOrd="0" presId="urn:microsoft.com/office/officeart/2005/8/layout/hList1"/>
    <dgm:cxn modelId="{F047AED0-4E44-4A0F-B4EC-319BFFCCB0FF}" type="presParOf" srcId="{CB63E29F-290E-49ED-AA51-999DDBE01AA4}" destId="{0B373161-DEF8-4F0D-A4D2-6710B834CBDE}" srcOrd="1" destOrd="0" presId="urn:microsoft.com/office/officeart/2005/8/layout/hList1"/>
    <dgm:cxn modelId="{93BCB73F-ECEF-451F-85C9-E6DC16ACDE1E}" type="presParOf" srcId="{E8515648-6BA5-4C8B-BD23-EE52263CAD82}" destId="{50A60CAA-5BF8-4FCF-9B6F-0192AFB78D33}" srcOrd="1" destOrd="0" presId="urn:microsoft.com/office/officeart/2005/8/layout/hList1"/>
    <dgm:cxn modelId="{D6A316FF-2546-450F-B66C-2947509EB6FF}" type="presParOf" srcId="{E8515648-6BA5-4C8B-BD23-EE52263CAD82}" destId="{3FE77593-F024-4E3D-8A7E-EE20200C3DCE}" srcOrd="2" destOrd="0" presId="urn:microsoft.com/office/officeart/2005/8/layout/hList1"/>
    <dgm:cxn modelId="{3ED5317D-CDF7-43B7-AEC7-9738E6C3E441}" type="presParOf" srcId="{3FE77593-F024-4E3D-8A7E-EE20200C3DCE}" destId="{F93954FF-2979-4F2B-BFBF-33C5FDDBA1B7}" srcOrd="0" destOrd="0" presId="urn:microsoft.com/office/officeart/2005/8/layout/hList1"/>
    <dgm:cxn modelId="{393EEC90-BAF7-4B2C-880E-EF480E0E0111}" type="presParOf" srcId="{3FE77593-F024-4E3D-8A7E-EE20200C3DCE}" destId="{F214EDD0-39CC-4FE0-B9DE-AF86E21FD5FA}" srcOrd="1" destOrd="0" presId="urn:microsoft.com/office/officeart/2005/8/layout/hList1"/>
    <dgm:cxn modelId="{18874B32-CDD9-4B96-B1A4-421DBFB06212}" type="presParOf" srcId="{E8515648-6BA5-4C8B-BD23-EE52263CAD82}" destId="{5DC7D178-8734-4A43-B591-1F171011BBEA}" srcOrd="3" destOrd="0" presId="urn:microsoft.com/office/officeart/2005/8/layout/hList1"/>
    <dgm:cxn modelId="{F5CC96C3-DE60-4157-BB59-94A1CE32809F}" type="presParOf" srcId="{E8515648-6BA5-4C8B-BD23-EE52263CAD82}" destId="{9BBB7E0C-348C-49C6-8568-3B624218C59B}" srcOrd="4" destOrd="0" presId="urn:microsoft.com/office/officeart/2005/8/layout/hList1"/>
    <dgm:cxn modelId="{6EC4BC74-8613-4BAD-AD09-9199C242D4F9}" type="presParOf" srcId="{9BBB7E0C-348C-49C6-8568-3B624218C59B}" destId="{FB348210-EF4D-4ECD-A37A-A21847E90418}" srcOrd="0" destOrd="0" presId="urn:microsoft.com/office/officeart/2005/8/layout/hList1"/>
    <dgm:cxn modelId="{5F0F6099-21F1-40E5-8A95-57B1CEBACCA0}" type="presParOf" srcId="{9BBB7E0C-348C-49C6-8568-3B624218C59B}" destId="{D1B36C76-3AC7-4A54-A889-3DFD3AFAB4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400777-A8C4-4699-A96D-A0656396C97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0E2944-4CCF-4C6D-9BFC-3F330CCADE48}">
      <dgm:prSet custT="1"/>
      <dgm:spPr/>
      <dgm:t>
        <a:bodyPr/>
        <a:lstStyle/>
        <a:p>
          <a:r>
            <a:rPr lang="en-US" sz="2400" b="1" dirty="0" err="1">
              <a:solidFill>
                <a:schemeClr val="bg1"/>
              </a:solidFill>
            </a:rPr>
            <a:t>MyMiniFactory</a:t>
          </a:r>
          <a:endParaRPr lang="en-US" sz="2400" dirty="0">
            <a:solidFill>
              <a:schemeClr val="bg1"/>
            </a:solidFill>
          </a:endParaRPr>
        </a:p>
      </dgm:t>
    </dgm:pt>
    <dgm:pt modelId="{FAA83FB9-0383-43CA-9788-3A30EF144F64}" type="parTrans" cxnId="{BAC177C3-3A2E-4CB1-B8D7-D6482EAAA365}">
      <dgm:prSet/>
      <dgm:spPr/>
      <dgm:t>
        <a:bodyPr/>
        <a:lstStyle/>
        <a:p>
          <a:endParaRPr lang="en-US"/>
        </a:p>
      </dgm:t>
    </dgm:pt>
    <dgm:pt modelId="{3E3D7740-7374-4EAD-94F6-862AF62D952B}" type="sibTrans" cxnId="{BAC177C3-3A2E-4CB1-B8D7-D6482EAAA365}">
      <dgm:prSet/>
      <dgm:spPr/>
      <dgm:t>
        <a:bodyPr/>
        <a:lstStyle/>
        <a:p>
          <a:endParaRPr lang="en-US"/>
        </a:p>
      </dgm:t>
    </dgm:pt>
    <dgm:pt modelId="{0D97CB1D-7741-4A5D-A5CB-AC539E88D830}">
      <dgm:prSet/>
      <dgm:spPr/>
      <dgm:t>
        <a:bodyPr/>
        <a:lstStyle/>
        <a:p>
          <a:r>
            <a:rPr lang="en-US" dirty="0"/>
            <a:t>Oko 150.000 </a:t>
          </a:r>
          <a:r>
            <a:rPr lang="en-US" dirty="0" err="1"/>
            <a:t>modela</a:t>
          </a:r>
          <a:r>
            <a:rPr lang="en-US" dirty="0"/>
            <a:t>, s </a:t>
          </a:r>
          <a:r>
            <a:rPr lang="en-US" dirty="0" err="1"/>
            <a:t>naglaskom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igrice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geek </a:t>
          </a:r>
          <a:r>
            <a:rPr lang="en-US" dirty="0" err="1"/>
            <a:t>kulturu</a:t>
          </a:r>
          <a:r>
            <a:rPr lang="en-US" dirty="0"/>
            <a:t> </a:t>
          </a:r>
        </a:p>
      </dgm:t>
    </dgm:pt>
    <dgm:pt modelId="{AACD6C66-B828-425C-A679-E3EF51DF3744}" type="parTrans" cxnId="{AF9A6CE5-DC21-4CDD-99FD-54345532E298}">
      <dgm:prSet/>
      <dgm:spPr/>
      <dgm:t>
        <a:bodyPr/>
        <a:lstStyle/>
        <a:p>
          <a:endParaRPr lang="en-US"/>
        </a:p>
      </dgm:t>
    </dgm:pt>
    <dgm:pt modelId="{B7346483-0B55-417B-A0BD-05FB5B890A45}" type="sibTrans" cxnId="{AF9A6CE5-DC21-4CDD-99FD-54345532E298}">
      <dgm:prSet/>
      <dgm:spPr/>
      <dgm:t>
        <a:bodyPr/>
        <a:lstStyle/>
        <a:p>
          <a:endParaRPr lang="en-US"/>
        </a:p>
      </dgm:t>
    </dgm:pt>
    <dgm:pt modelId="{5769C403-2E3D-4E4E-9785-C0320B18B103}">
      <dgm:prSet/>
      <dgm:spPr/>
      <dgm:t>
        <a:bodyPr/>
        <a:lstStyle/>
        <a:p>
          <a:r>
            <a:rPr lang="en-US" dirty="0"/>
            <a:t>Svi </a:t>
          </a:r>
          <a:r>
            <a:rPr lang="en-US" dirty="0" err="1"/>
            <a:t>modeli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testirani</a:t>
          </a:r>
          <a:r>
            <a:rPr lang="en-US" dirty="0"/>
            <a:t> za </a:t>
          </a:r>
          <a:r>
            <a:rPr lang="en-US" dirty="0" err="1"/>
            <a:t>ispis</a:t>
          </a:r>
          <a:r>
            <a:rPr lang="en-US" dirty="0"/>
            <a:t>.</a:t>
          </a:r>
        </a:p>
      </dgm:t>
    </dgm:pt>
    <dgm:pt modelId="{128C4399-DE05-440A-8601-4994E0F73809}" type="parTrans" cxnId="{3967BCB9-A61A-4A3C-A295-15D23FA6CE55}">
      <dgm:prSet/>
      <dgm:spPr/>
      <dgm:t>
        <a:bodyPr/>
        <a:lstStyle/>
        <a:p>
          <a:endParaRPr lang="en-US"/>
        </a:p>
      </dgm:t>
    </dgm:pt>
    <dgm:pt modelId="{3ECBD3D8-E6E4-4EA2-9DAD-AF8EC5FF1647}" type="sibTrans" cxnId="{3967BCB9-A61A-4A3C-A295-15D23FA6CE55}">
      <dgm:prSet/>
      <dgm:spPr/>
      <dgm:t>
        <a:bodyPr/>
        <a:lstStyle/>
        <a:p>
          <a:endParaRPr lang="en-US"/>
        </a:p>
      </dgm:t>
    </dgm:pt>
    <dgm:pt modelId="{268BF8C7-E343-487B-9676-A32BB52870C6}">
      <dgm:prSet/>
      <dgm:spPr/>
      <dgm:t>
        <a:bodyPr/>
        <a:lstStyle/>
        <a:p>
          <a:r>
            <a:rPr lang="en-US" dirty="0"/>
            <a:t>Ima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opciju</a:t>
          </a:r>
          <a:r>
            <a:rPr lang="en-US" dirty="0"/>
            <a:t> “Tribes” – </a:t>
          </a:r>
          <a:r>
            <a:rPr lang="en-US" dirty="0" err="1"/>
            <a:t>ekskluzivni</a:t>
          </a:r>
          <a:r>
            <a:rPr lang="en-US" dirty="0"/>
            <a:t> </a:t>
          </a:r>
          <a:r>
            <a:rPr lang="en-US" dirty="0" err="1"/>
            <a:t>sadržaj</a:t>
          </a:r>
          <a:r>
            <a:rPr lang="en-US" dirty="0"/>
            <a:t> </a:t>
          </a:r>
          <a:r>
            <a:rPr lang="en-US" dirty="0" err="1"/>
            <a:t>putem</a:t>
          </a:r>
          <a:r>
            <a:rPr lang="en-US" dirty="0"/>
            <a:t> </a:t>
          </a:r>
          <a:r>
            <a:rPr lang="en-US" dirty="0" err="1"/>
            <a:t>pretplate</a:t>
          </a:r>
          <a:r>
            <a:rPr lang="en-US" dirty="0"/>
            <a:t>.</a:t>
          </a:r>
        </a:p>
      </dgm:t>
    </dgm:pt>
    <dgm:pt modelId="{1C7097E1-1DDA-4242-938F-D7BA409D524D}" type="parTrans" cxnId="{FAFDDCC8-640C-43A1-935E-4B7320998345}">
      <dgm:prSet/>
      <dgm:spPr/>
      <dgm:t>
        <a:bodyPr/>
        <a:lstStyle/>
        <a:p>
          <a:endParaRPr lang="en-US"/>
        </a:p>
      </dgm:t>
    </dgm:pt>
    <dgm:pt modelId="{3496C10A-F303-43B1-B60C-32B92DE163DD}" type="sibTrans" cxnId="{FAFDDCC8-640C-43A1-935E-4B7320998345}">
      <dgm:prSet/>
      <dgm:spPr/>
      <dgm:t>
        <a:bodyPr/>
        <a:lstStyle/>
        <a:p>
          <a:endParaRPr lang="en-US"/>
        </a:p>
      </dgm:t>
    </dgm:pt>
    <dgm:pt modelId="{F85442D6-2304-4477-9C52-B250A9060719}">
      <dgm:prSet custT="1"/>
      <dgm:spPr/>
      <dgm:t>
        <a:bodyPr/>
        <a:lstStyle/>
        <a:p>
          <a:r>
            <a:rPr lang="en-US" sz="2400" b="1" dirty="0" err="1">
              <a:solidFill>
                <a:schemeClr val="bg1"/>
              </a:solidFill>
            </a:rPr>
            <a:t>CGTrader</a:t>
          </a:r>
          <a:endParaRPr lang="en-US" sz="2400" dirty="0">
            <a:solidFill>
              <a:schemeClr val="bg1"/>
            </a:solidFill>
          </a:endParaRPr>
        </a:p>
      </dgm:t>
    </dgm:pt>
    <dgm:pt modelId="{544A8B3C-2CD0-43C3-90E8-2091DDFEF472}" type="parTrans" cxnId="{8D26C5A6-86D4-46D8-A879-535D8B4215B8}">
      <dgm:prSet/>
      <dgm:spPr/>
      <dgm:t>
        <a:bodyPr/>
        <a:lstStyle/>
        <a:p>
          <a:endParaRPr lang="en-US"/>
        </a:p>
      </dgm:t>
    </dgm:pt>
    <dgm:pt modelId="{D8F7B3D7-3FB4-46EB-9333-59DFBC4FEC85}" type="sibTrans" cxnId="{8D26C5A6-86D4-46D8-A879-535D8B4215B8}">
      <dgm:prSet/>
      <dgm:spPr/>
      <dgm:t>
        <a:bodyPr/>
        <a:lstStyle/>
        <a:p>
          <a:endParaRPr lang="en-US"/>
        </a:p>
      </dgm:t>
    </dgm:pt>
    <dgm:pt modelId="{AF206582-1219-4098-9CE4-F7EFA9EB2BFC}">
      <dgm:prSet/>
      <dgm:spPr/>
      <dgm:t>
        <a:bodyPr/>
        <a:lstStyle/>
        <a:p>
          <a:r>
            <a:rPr lang="en-US" dirty="0" err="1"/>
            <a:t>Iako</a:t>
          </a:r>
          <a:r>
            <a:rPr lang="en-US" dirty="0"/>
            <a:t> je </a:t>
          </a:r>
          <a:r>
            <a:rPr lang="en-US" dirty="0" err="1"/>
            <a:t>primarno</a:t>
          </a:r>
          <a:r>
            <a:rPr lang="en-US" dirty="0"/>
            <a:t> za </a:t>
          </a:r>
          <a:r>
            <a:rPr lang="en-US" dirty="0" err="1"/>
            <a:t>prodaju</a:t>
          </a:r>
          <a:r>
            <a:rPr lang="en-US" dirty="0"/>
            <a:t>, </a:t>
          </a:r>
          <a:r>
            <a:rPr lang="en-US" dirty="0" err="1"/>
            <a:t>nudi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oko</a:t>
          </a:r>
          <a:r>
            <a:rPr lang="en-US" dirty="0"/>
            <a:t> 400.000 </a:t>
          </a:r>
          <a:r>
            <a:rPr lang="en-US" dirty="0" err="1"/>
            <a:t>besplatnih</a:t>
          </a:r>
          <a:r>
            <a:rPr lang="en-US" dirty="0"/>
            <a:t> </a:t>
          </a:r>
          <a:r>
            <a:rPr lang="en-US" dirty="0" err="1"/>
            <a:t>modela</a:t>
          </a:r>
          <a:r>
            <a:rPr lang="en-US" dirty="0"/>
            <a:t> za </a:t>
          </a:r>
          <a:r>
            <a:rPr lang="en-US" dirty="0" err="1"/>
            <a:t>ispis</a:t>
          </a:r>
          <a:r>
            <a:rPr lang="en-US" dirty="0"/>
            <a:t> </a:t>
          </a:r>
        </a:p>
      </dgm:t>
    </dgm:pt>
    <dgm:pt modelId="{2AFED6D9-7E21-468D-B60E-9EF58025020A}" type="parTrans" cxnId="{F9B1B87C-45D4-449A-8268-DB149017FA80}">
      <dgm:prSet/>
      <dgm:spPr/>
      <dgm:t>
        <a:bodyPr/>
        <a:lstStyle/>
        <a:p>
          <a:endParaRPr lang="en-US"/>
        </a:p>
      </dgm:t>
    </dgm:pt>
    <dgm:pt modelId="{33C5541B-E4D9-4483-8192-DCDC8FF548DF}" type="sibTrans" cxnId="{F9B1B87C-45D4-449A-8268-DB149017FA80}">
      <dgm:prSet/>
      <dgm:spPr/>
      <dgm:t>
        <a:bodyPr/>
        <a:lstStyle/>
        <a:p>
          <a:endParaRPr lang="en-US"/>
        </a:p>
      </dgm:t>
    </dgm:pt>
    <dgm:pt modelId="{598EBBCC-7261-4726-8317-A1A9987DA7D7}">
      <dgm:prSet/>
      <dgm:spPr/>
      <dgm:t>
        <a:bodyPr/>
        <a:lstStyle/>
        <a:p>
          <a:r>
            <a:rPr lang="en-US" dirty="0" err="1"/>
            <a:t>Potrebna</a:t>
          </a:r>
          <a:r>
            <a:rPr lang="en-US" dirty="0"/>
            <a:t> je </a:t>
          </a:r>
          <a:r>
            <a:rPr lang="en-US" dirty="0" err="1"/>
            <a:t>besplatna</a:t>
          </a:r>
          <a:r>
            <a:rPr lang="en-US" dirty="0"/>
            <a:t> </a:t>
          </a:r>
          <a:r>
            <a:rPr lang="en-US" dirty="0" err="1"/>
            <a:t>registracija</a:t>
          </a:r>
          <a:r>
            <a:rPr lang="en-US" dirty="0"/>
            <a:t> za </a:t>
          </a:r>
          <a:r>
            <a:rPr lang="en-US" dirty="0" err="1"/>
            <a:t>preuzimanje</a:t>
          </a:r>
          <a:r>
            <a:rPr lang="en-US" dirty="0"/>
            <a:t>.</a:t>
          </a:r>
        </a:p>
      </dgm:t>
    </dgm:pt>
    <dgm:pt modelId="{2E44E086-90D5-4252-9545-F50B1ADB09EB}" type="parTrans" cxnId="{E5E12B15-C3BC-48D2-95D9-7F3D2DB89BB3}">
      <dgm:prSet/>
      <dgm:spPr/>
      <dgm:t>
        <a:bodyPr/>
        <a:lstStyle/>
        <a:p>
          <a:endParaRPr lang="en-US"/>
        </a:p>
      </dgm:t>
    </dgm:pt>
    <dgm:pt modelId="{E5003C90-4ECB-4E80-819D-CB6A807BD5BD}" type="sibTrans" cxnId="{E5E12B15-C3BC-48D2-95D9-7F3D2DB89BB3}">
      <dgm:prSet/>
      <dgm:spPr/>
      <dgm:t>
        <a:bodyPr/>
        <a:lstStyle/>
        <a:p>
          <a:endParaRPr lang="en-US"/>
        </a:p>
      </dgm:t>
    </dgm:pt>
    <dgm:pt modelId="{D7538033-51FD-4F9E-9542-11C01B3ABAFE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NIH 3D Print Exchange</a:t>
          </a:r>
          <a:endParaRPr lang="en-US" sz="2400" dirty="0">
            <a:solidFill>
              <a:schemeClr val="bg1"/>
            </a:solidFill>
          </a:endParaRPr>
        </a:p>
      </dgm:t>
    </dgm:pt>
    <dgm:pt modelId="{4C5CC78D-691A-44DF-8111-71680A8E2212}" type="parTrans" cxnId="{E36A9839-D3B3-4F2F-9D4D-5FBBD9B30B7C}">
      <dgm:prSet/>
      <dgm:spPr/>
      <dgm:t>
        <a:bodyPr/>
        <a:lstStyle/>
        <a:p>
          <a:endParaRPr lang="en-US"/>
        </a:p>
      </dgm:t>
    </dgm:pt>
    <dgm:pt modelId="{1471CE04-2E93-438D-B2B0-FF4027D1B84C}" type="sibTrans" cxnId="{E36A9839-D3B3-4F2F-9D4D-5FBBD9B30B7C}">
      <dgm:prSet/>
      <dgm:spPr/>
      <dgm:t>
        <a:bodyPr/>
        <a:lstStyle/>
        <a:p>
          <a:endParaRPr lang="en-US"/>
        </a:p>
      </dgm:t>
    </dgm:pt>
    <dgm:pt modelId="{C5E9C568-E119-42EB-85DB-E6B4D90EEBED}">
      <dgm:prSet/>
      <dgm:spPr/>
      <dgm:t>
        <a:bodyPr/>
        <a:lstStyle/>
        <a:p>
          <a:r>
            <a:rPr lang="en-US" dirty="0" err="1"/>
            <a:t>Idealno</a:t>
          </a:r>
          <a:r>
            <a:rPr lang="en-US" dirty="0"/>
            <a:t> za </a:t>
          </a:r>
          <a:r>
            <a:rPr lang="en-US" dirty="0" err="1"/>
            <a:t>edukativne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medicinske</a:t>
          </a:r>
          <a:r>
            <a:rPr lang="en-US" dirty="0"/>
            <a:t> </a:t>
          </a:r>
          <a:r>
            <a:rPr lang="en-US" dirty="0" err="1"/>
            <a:t>modele</a:t>
          </a:r>
          <a:r>
            <a:rPr lang="en-US" dirty="0"/>
            <a:t> (</a:t>
          </a:r>
          <a:r>
            <a:rPr lang="en-US" dirty="0" err="1"/>
            <a:t>npr</a:t>
          </a:r>
          <a:r>
            <a:rPr lang="en-US" dirty="0"/>
            <a:t>. </a:t>
          </a:r>
          <a:r>
            <a:rPr lang="en-US" dirty="0" err="1"/>
            <a:t>molekule</a:t>
          </a:r>
          <a:r>
            <a:rPr lang="en-US" dirty="0"/>
            <a:t>, </a:t>
          </a:r>
          <a:r>
            <a:rPr lang="en-US" dirty="0" err="1"/>
            <a:t>proteze</a:t>
          </a:r>
          <a:r>
            <a:rPr lang="en-US" dirty="0"/>
            <a:t>) </a:t>
          </a:r>
        </a:p>
      </dgm:t>
    </dgm:pt>
    <dgm:pt modelId="{1B16C7BD-0E06-404A-A7D9-9BF2FD2E1285}" type="parTrans" cxnId="{B80207BE-BB40-4429-AED3-834854F9607B}">
      <dgm:prSet/>
      <dgm:spPr/>
      <dgm:t>
        <a:bodyPr/>
        <a:lstStyle/>
        <a:p>
          <a:endParaRPr lang="en-US"/>
        </a:p>
      </dgm:t>
    </dgm:pt>
    <dgm:pt modelId="{0A2B918F-1E6A-460A-ADB4-9AAF1FE5BD09}" type="sibTrans" cxnId="{B80207BE-BB40-4429-AED3-834854F9607B}">
      <dgm:prSet/>
      <dgm:spPr/>
      <dgm:t>
        <a:bodyPr/>
        <a:lstStyle/>
        <a:p>
          <a:endParaRPr lang="en-US"/>
        </a:p>
      </dgm:t>
    </dgm:pt>
    <dgm:pt modelId="{A6072FA7-DD85-4E60-88F9-84493760B697}" type="pres">
      <dgm:prSet presAssocID="{31400777-A8C4-4699-A96D-A0656396C9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778DEBF-2C18-40E3-8988-A9AB12815E57}" type="pres">
      <dgm:prSet presAssocID="{030E2944-4CCF-4C6D-9BFC-3F330CCADE48}" presName="composite" presStyleCnt="0"/>
      <dgm:spPr/>
    </dgm:pt>
    <dgm:pt modelId="{6002C57D-9D10-4B40-948C-658E68F1058E}" type="pres">
      <dgm:prSet presAssocID="{030E2944-4CCF-4C6D-9BFC-3F330CCADE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BFEDF1-203C-4B07-88EB-FFAF840C4C70}" type="pres">
      <dgm:prSet presAssocID="{030E2944-4CCF-4C6D-9BFC-3F330CCADE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CC024B-01BF-4AFA-A85D-61EAD9F68331}" type="pres">
      <dgm:prSet presAssocID="{3E3D7740-7374-4EAD-94F6-862AF62D952B}" presName="space" presStyleCnt="0"/>
      <dgm:spPr/>
    </dgm:pt>
    <dgm:pt modelId="{7F674422-8EFF-47D8-B5C8-A779198CF030}" type="pres">
      <dgm:prSet presAssocID="{F85442D6-2304-4477-9C52-B250A9060719}" presName="composite" presStyleCnt="0"/>
      <dgm:spPr/>
    </dgm:pt>
    <dgm:pt modelId="{ED83D4AB-4639-4FC6-987A-EEFA20BBBAC5}" type="pres">
      <dgm:prSet presAssocID="{F85442D6-2304-4477-9C52-B250A906071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BA24FE-C5A8-4C5F-A5F2-BF7A78266BFB}" type="pres">
      <dgm:prSet presAssocID="{F85442D6-2304-4477-9C52-B250A906071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FC3803-A214-4706-AE29-8CA3595D4399}" type="pres">
      <dgm:prSet presAssocID="{D8F7B3D7-3FB4-46EB-9333-59DFBC4FEC85}" presName="space" presStyleCnt="0"/>
      <dgm:spPr/>
    </dgm:pt>
    <dgm:pt modelId="{BAA951B9-0B0C-481F-9680-EB9953B03B7D}" type="pres">
      <dgm:prSet presAssocID="{D7538033-51FD-4F9E-9542-11C01B3ABAFE}" presName="composite" presStyleCnt="0"/>
      <dgm:spPr/>
    </dgm:pt>
    <dgm:pt modelId="{48449B7A-E8EB-4491-8D66-FA6B75D24F11}" type="pres">
      <dgm:prSet presAssocID="{D7538033-51FD-4F9E-9542-11C01B3ABA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2CB429-83F4-4E4F-A3D1-F50D6033E4B9}" type="pres">
      <dgm:prSet presAssocID="{D7538033-51FD-4F9E-9542-11C01B3ABAF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26C5A6-86D4-46D8-A879-535D8B4215B8}" srcId="{31400777-A8C4-4699-A96D-A0656396C977}" destId="{F85442D6-2304-4477-9C52-B250A9060719}" srcOrd="1" destOrd="0" parTransId="{544A8B3C-2CD0-43C3-90E8-2091DDFEF472}" sibTransId="{D8F7B3D7-3FB4-46EB-9333-59DFBC4FEC85}"/>
    <dgm:cxn modelId="{B6B4F517-63DB-4DDD-A703-8D8D75BBCDB4}" type="presOf" srcId="{C5E9C568-E119-42EB-85DB-E6B4D90EEBED}" destId="{3B2CB429-83F4-4E4F-A3D1-F50D6033E4B9}" srcOrd="0" destOrd="0" presId="urn:microsoft.com/office/officeart/2005/8/layout/hList1"/>
    <dgm:cxn modelId="{B80207BE-BB40-4429-AED3-834854F9607B}" srcId="{D7538033-51FD-4F9E-9542-11C01B3ABAFE}" destId="{C5E9C568-E119-42EB-85DB-E6B4D90EEBED}" srcOrd="0" destOrd="0" parTransId="{1B16C7BD-0E06-404A-A7D9-9BF2FD2E1285}" sibTransId="{0A2B918F-1E6A-460A-ADB4-9AAF1FE5BD09}"/>
    <dgm:cxn modelId="{DB157E1F-0AFF-485F-8F49-DA0322E90BEA}" type="presOf" srcId="{F85442D6-2304-4477-9C52-B250A9060719}" destId="{ED83D4AB-4639-4FC6-987A-EEFA20BBBAC5}" srcOrd="0" destOrd="0" presId="urn:microsoft.com/office/officeart/2005/8/layout/hList1"/>
    <dgm:cxn modelId="{AF9A6CE5-DC21-4CDD-99FD-54345532E298}" srcId="{030E2944-4CCF-4C6D-9BFC-3F330CCADE48}" destId="{0D97CB1D-7741-4A5D-A5CB-AC539E88D830}" srcOrd="0" destOrd="0" parTransId="{AACD6C66-B828-425C-A679-E3EF51DF3744}" sibTransId="{B7346483-0B55-417B-A0BD-05FB5B890A45}"/>
    <dgm:cxn modelId="{9233D8EE-6256-4991-BDC1-992D85110A1B}" type="presOf" srcId="{030E2944-4CCF-4C6D-9BFC-3F330CCADE48}" destId="{6002C57D-9D10-4B40-948C-658E68F1058E}" srcOrd="0" destOrd="0" presId="urn:microsoft.com/office/officeart/2005/8/layout/hList1"/>
    <dgm:cxn modelId="{817DFEEA-0D3F-43A4-9284-42F98E80CC26}" type="presOf" srcId="{AF206582-1219-4098-9CE4-F7EFA9EB2BFC}" destId="{64BA24FE-C5A8-4C5F-A5F2-BF7A78266BFB}" srcOrd="0" destOrd="0" presId="urn:microsoft.com/office/officeart/2005/8/layout/hList1"/>
    <dgm:cxn modelId="{5BFF9AF2-8273-4A05-86CE-ED555A6C0F41}" type="presOf" srcId="{31400777-A8C4-4699-A96D-A0656396C977}" destId="{A6072FA7-DD85-4E60-88F9-84493760B697}" srcOrd="0" destOrd="0" presId="urn:microsoft.com/office/officeart/2005/8/layout/hList1"/>
    <dgm:cxn modelId="{BAC177C3-3A2E-4CB1-B8D7-D6482EAAA365}" srcId="{31400777-A8C4-4699-A96D-A0656396C977}" destId="{030E2944-4CCF-4C6D-9BFC-3F330CCADE48}" srcOrd="0" destOrd="0" parTransId="{FAA83FB9-0383-43CA-9788-3A30EF144F64}" sibTransId="{3E3D7740-7374-4EAD-94F6-862AF62D952B}"/>
    <dgm:cxn modelId="{6C37138C-0D5D-4A05-B4B9-CCE74C2B5CB9}" type="presOf" srcId="{268BF8C7-E343-487B-9676-A32BB52870C6}" destId="{11BFEDF1-203C-4B07-88EB-FFAF840C4C70}" srcOrd="0" destOrd="2" presId="urn:microsoft.com/office/officeart/2005/8/layout/hList1"/>
    <dgm:cxn modelId="{D22DD22E-0B1B-445A-A0AC-24FBF8890A42}" type="presOf" srcId="{D7538033-51FD-4F9E-9542-11C01B3ABAFE}" destId="{48449B7A-E8EB-4491-8D66-FA6B75D24F11}" srcOrd="0" destOrd="0" presId="urn:microsoft.com/office/officeart/2005/8/layout/hList1"/>
    <dgm:cxn modelId="{FAFDDCC8-640C-43A1-935E-4B7320998345}" srcId="{030E2944-4CCF-4C6D-9BFC-3F330CCADE48}" destId="{268BF8C7-E343-487B-9676-A32BB52870C6}" srcOrd="2" destOrd="0" parTransId="{1C7097E1-1DDA-4242-938F-D7BA409D524D}" sibTransId="{3496C10A-F303-43B1-B60C-32B92DE163DD}"/>
    <dgm:cxn modelId="{F9B1B87C-45D4-449A-8268-DB149017FA80}" srcId="{F85442D6-2304-4477-9C52-B250A9060719}" destId="{AF206582-1219-4098-9CE4-F7EFA9EB2BFC}" srcOrd="0" destOrd="0" parTransId="{2AFED6D9-7E21-468D-B60E-9EF58025020A}" sibTransId="{33C5541B-E4D9-4483-8192-DCDC8FF548DF}"/>
    <dgm:cxn modelId="{9F38B2B2-F6A6-4C30-99C8-2941EB3D4070}" type="presOf" srcId="{598EBBCC-7261-4726-8317-A1A9987DA7D7}" destId="{64BA24FE-C5A8-4C5F-A5F2-BF7A78266BFB}" srcOrd="0" destOrd="1" presId="urn:microsoft.com/office/officeart/2005/8/layout/hList1"/>
    <dgm:cxn modelId="{3967BCB9-A61A-4A3C-A295-15D23FA6CE55}" srcId="{030E2944-4CCF-4C6D-9BFC-3F330CCADE48}" destId="{5769C403-2E3D-4E4E-9785-C0320B18B103}" srcOrd="1" destOrd="0" parTransId="{128C4399-DE05-440A-8601-4994E0F73809}" sibTransId="{3ECBD3D8-E6E4-4EA2-9DAD-AF8EC5FF1647}"/>
    <dgm:cxn modelId="{4EDFAD90-6106-4663-B835-5E4562BD4C18}" type="presOf" srcId="{5769C403-2E3D-4E4E-9785-C0320B18B103}" destId="{11BFEDF1-203C-4B07-88EB-FFAF840C4C70}" srcOrd="0" destOrd="1" presId="urn:microsoft.com/office/officeart/2005/8/layout/hList1"/>
    <dgm:cxn modelId="{3BA127BF-E435-48CB-9517-275D46DCF420}" type="presOf" srcId="{0D97CB1D-7741-4A5D-A5CB-AC539E88D830}" destId="{11BFEDF1-203C-4B07-88EB-FFAF840C4C70}" srcOrd="0" destOrd="0" presId="urn:microsoft.com/office/officeart/2005/8/layout/hList1"/>
    <dgm:cxn modelId="{E5E12B15-C3BC-48D2-95D9-7F3D2DB89BB3}" srcId="{F85442D6-2304-4477-9C52-B250A9060719}" destId="{598EBBCC-7261-4726-8317-A1A9987DA7D7}" srcOrd="1" destOrd="0" parTransId="{2E44E086-90D5-4252-9545-F50B1ADB09EB}" sibTransId="{E5003C90-4ECB-4E80-819D-CB6A807BD5BD}"/>
    <dgm:cxn modelId="{E36A9839-D3B3-4F2F-9D4D-5FBBD9B30B7C}" srcId="{31400777-A8C4-4699-A96D-A0656396C977}" destId="{D7538033-51FD-4F9E-9542-11C01B3ABAFE}" srcOrd="2" destOrd="0" parTransId="{4C5CC78D-691A-44DF-8111-71680A8E2212}" sibTransId="{1471CE04-2E93-438D-B2B0-FF4027D1B84C}"/>
    <dgm:cxn modelId="{005904F3-2D3A-49B7-A4B9-6E39891B8E4C}" type="presParOf" srcId="{A6072FA7-DD85-4E60-88F9-84493760B697}" destId="{8778DEBF-2C18-40E3-8988-A9AB12815E57}" srcOrd="0" destOrd="0" presId="urn:microsoft.com/office/officeart/2005/8/layout/hList1"/>
    <dgm:cxn modelId="{6EC6B015-E967-4597-983B-8577E29D0E48}" type="presParOf" srcId="{8778DEBF-2C18-40E3-8988-A9AB12815E57}" destId="{6002C57D-9D10-4B40-948C-658E68F1058E}" srcOrd="0" destOrd="0" presId="urn:microsoft.com/office/officeart/2005/8/layout/hList1"/>
    <dgm:cxn modelId="{67BE3B30-18B8-4DE8-BBAE-3FF432EAF9ED}" type="presParOf" srcId="{8778DEBF-2C18-40E3-8988-A9AB12815E57}" destId="{11BFEDF1-203C-4B07-88EB-FFAF840C4C70}" srcOrd="1" destOrd="0" presId="urn:microsoft.com/office/officeart/2005/8/layout/hList1"/>
    <dgm:cxn modelId="{D523542F-FDB7-4F8F-BFE3-F12AFE34229D}" type="presParOf" srcId="{A6072FA7-DD85-4E60-88F9-84493760B697}" destId="{2ECC024B-01BF-4AFA-A85D-61EAD9F68331}" srcOrd="1" destOrd="0" presId="urn:microsoft.com/office/officeart/2005/8/layout/hList1"/>
    <dgm:cxn modelId="{E6EA4881-8EBB-4DB6-ADC6-C02405FD13EA}" type="presParOf" srcId="{A6072FA7-DD85-4E60-88F9-84493760B697}" destId="{7F674422-8EFF-47D8-B5C8-A779198CF030}" srcOrd="2" destOrd="0" presId="urn:microsoft.com/office/officeart/2005/8/layout/hList1"/>
    <dgm:cxn modelId="{2C9054EA-A803-4176-A034-27B2343352E2}" type="presParOf" srcId="{7F674422-8EFF-47D8-B5C8-A779198CF030}" destId="{ED83D4AB-4639-4FC6-987A-EEFA20BBBAC5}" srcOrd="0" destOrd="0" presId="urn:microsoft.com/office/officeart/2005/8/layout/hList1"/>
    <dgm:cxn modelId="{9E50A76C-06F4-425C-AC39-FC73E524A0FD}" type="presParOf" srcId="{7F674422-8EFF-47D8-B5C8-A779198CF030}" destId="{64BA24FE-C5A8-4C5F-A5F2-BF7A78266BFB}" srcOrd="1" destOrd="0" presId="urn:microsoft.com/office/officeart/2005/8/layout/hList1"/>
    <dgm:cxn modelId="{12D063F1-40DC-438E-ADF2-217BF0E1FBC3}" type="presParOf" srcId="{A6072FA7-DD85-4E60-88F9-84493760B697}" destId="{61FC3803-A214-4706-AE29-8CA3595D4399}" srcOrd="3" destOrd="0" presId="urn:microsoft.com/office/officeart/2005/8/layout/hList1"/>
    <dgm:cxn modelId="{4830E969-86DE-4ABD-AB51-3CA0020B96C0}" type="presParOf" srcId="{A6072FA7-DD85-4E60-88F9-84493760B697}" destId="{BAA951B9-0B0C-481F-9680-EB9953B03B7D}" srcOrd="4" destOrd="0" presId="urn:microsoft.com/office/officeart/2005/8/layout/hList1"/>
    <dgm:cxn modelId="{342F4986-86A6-4C3F-AB86-22DFCEA1854B}" type="presParOf" srcId="{BAA951B9-0B0C-481F-9680-EB9953B03B7D}" destId="{48449B7A-E8EB-4491-8D66-FA6B75D24F11}" srcOrd="0" destOrd="0" presId="urn:microsoft.com/office/officeart/2005/8/layout/hList1"/>
    <dgm:cxn modelId="{E35DCE3C-AE92-4F69-A0E0-2247BADDE31B}" type="presParOf" srcId="{BAA951B9-0B0C-481F-9680-EB9953B03B7D}" destId="{3B2CB429-83F4-4E4F-A3D1-F50D6033E4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0DEE9-6F40-45C7-9B29-ED3900C0981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FEBFB2-AA57-4BC0-9340-D6CB02873061}">
      <dgm:prSet/>
      <dgm:spPr/>
      <dgm:t>
        <a:bodyPr/>
        <a:lstStyle/>
        <a:p>
          <a:r>
            <a:rPr lang="en-US"/>
            <a:t>Najraširenija </a:t>
          </a:r>
        </a:p>
      </dgm:t>
    </dgm:pt>
    <dgm:pt modelId="{CBAC300C-C736-4921-8553-E72C56FAB75B}" type="parTrans" cxnId="{A2564726-1B49-484A-A7B2-EB5DAAD31C02}">
      <dgm:prSet/>
      <dgm:spPr/>
      <dgm:t>
        <a:bodyPr/>
        <a:lstStyle/>
        <a:p>
          <a:endParaRPr lang="en-US"/>
        </a:p>
      </dgm:t>
    </dgm:pt>
    <dgm:pt modelId="{AE81C565-96FB-4EF8-B851-C93F2D9C1F7A}" type="sibTrans" cxnId="{A2564726-1B49-484A-A7B2-EB5DAAD31C02}">
      <dgm:prSet/>
      <dgm:spPr/>
      <dgm:t>
        <a:bodyPr/>
        <a:lstStyle/>
        <a:p>
          <a:endParaRPr lang="en-US"/>
        </a:p>
      </dgm:t>
    </dgm:pt>
    <dgm:pt modelId="{6DD38F97-943E-4F7B-9A65-48C933DE701D}">
      <dgm:prSet/>
      <dgm:spPr/>
      <dgm:t>
        <a:bodyPr/>
        <a:lstStyle/>
        <a:p>
          <a:r>
            <a:rPr lang="en-US"/>
            <a:t>Cjenovno najpristupačnija</a:t>
          </a:r>
        </a:p>
      </dgm:t>
    </dgm:pt>
    <dgm:pt modelId="{954EF857-8C75-4D49-9DEC-E2D0BC236838}" type="parTrans" cxnId="{FA8F27C6-3456-40BE-99D8-FA10E006ADF5}">
      <dgm:prSet/>
      <dgm:spPr/>
      <dgm:t>
        <a:bodyPr/>
        <a:lstStyle/>
        <a:p>
          <a:endParaRPr lang="en-US"/>
        </a:p>
      </dgm:t>
    </dgm:pt>
    <dgm:pt modelId="{EC5B5EC5-131E-406E-9112-28EDD454FA48}" type="sibTrans" cxnId="{FA8F27C6-3456-40BE-99D8-FA10E006ADF5}">
      <dgm:prSet/>
      <dgm:spPr/>
      <dgm:t>
        <a:bodyPr/>
        <a:lstStyle/>
        <a:p>
          <a:endParaRPr lang="en-US"/>
        </a:p>
      </dgm:t>
    </dgm:pt>
    <dgm:pt modelId="{DC3A32BE-0AD0-4341-92B5-1FE8DE988529}">
      <dgm:prSet/>
      <dgm:spPr/>
      <dgm:t>
        <a:bodyPr/>
        <a:lstStyle/>
        <a:p>
          <a:r>
            <a:rPr lang="en-US"/>
            <a:t>Koristi se filamentima koji prilikom topljenja ne proizvode nikakav ili samo minimalan miris, pa ih možemo koristiti i u zatvorenim prostorijama</a:t>
          </a:r>
        </a:p>
      </dgm:t>
    </dgm:pt>
    <dgm:pt modelId="{A6EE42A9-C074-4952-AAA3-3E9619D7765D}" type="parTrans" cxnId="{09B66D14-4FE4-470B-96DA-310120D41F5A}">
      <dgm:prSet/>
      <dgm:spPr/>
      <dgm:t>
        <a:bodyPr/>
        <a:lstStyle/>
        <a:p>
          <a:endParaRPr lang="en-US"/>
        </a:p>
      </dgm:t>
    </dgm:pt>
    <dgm:pt modelId="{AB3DBA50-2999-451F-924F-4CECC6958DE9}" type="sibTrans" cxnId="{09B66D14-4FE4-470B-96DA-310120D41F5A}">
      <dgm:prSet/>
      <dgm:spPr/>
      <dgm:t>
        <a:bodyPr/>
        <a:lstStyle/>
        <a:p>
          <a:endParaRPr lang="en-US"/>
        </a:p>
      </dgm:t>
    </dgm:pt>
    <dgm:pt modelId="{2245669F-A3ED-4B21-A8CE-A9DDD4D10B20}" type="pres">
      <dgm:prSet presAssocID="{C2B0DEE9-6F40-45C7-9B29-ED3900C098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C7A3456-ED6E-4C74-A402-53D8B32A31F5}" type="pres">
      <dgm:prSet presAssocID="{DC3A32BE-0AD0-4341-92B5-1FE8DE988529}" presName="boxAndChildren" presStyleCnt="0"/>
      <dgm:spPr/>
    </dgm:pt>
    <dgm:pt modelId="{923CC84A-DD17-4CDD-A371-7BEAEDA0C1D5}" type="pres">
      <dgm:prSet presAssocID="{DC3A32BE-0AD0-4341-92B5-1FE8DE988529}" presName="parentTextBox" presStyleLbl="node1" presStyleIdx="0" presStyleCnt="3"/>
      <dgm:spPr/>
      <dgm:t>
        <a:bodyPr/>
        <a:lstStyle/>
        <a:p>
          <a:endParaRPr lang="hr-HR"/>
        </a:p>
      </dgm:t>
    </dgm:pt>
    <dgm:pt modelId="{2B46F78A-3F4A-451B-A648-20669E7A4D66}" type="pres">
      <dgm:prSet presAssocID="{EC5B5EC5-131E-406E-9112-28EDD454FA48}" presName="sp" presStyleCnt="0"/>
      <dgm:spPr/>
    </dgm:pt>
    <dgm:pt modelId="{82C09E93-485C-49E9-BCBC-A444B003E688}" type="pres">
      <dgm:prSet presAssocID="{6DD38F97-943E-4F7B-9A65-48C933DE701D}" presName="arrowAndChildren" presStyleCnt="0"/>
      <dgm:spPr/>
    </dgm:pt>
    <dgm:pt modelId="{47E0014A-4D9C-4DAA-8726-47C880B11C5C}" type="pres">
      <dgm:prSet presAssocID="{6DD38F97-943E-4F7B-9A65-48C933DE701D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66980736-D0C8-4200-BC4B-6ADDCE0465A2}" type="pres">
      <dgm:prSet presAssocID="{AE81C565-96FB-4EF8-B851-C93F2D9C1F7A}" presName="sp" presStyleCnt="0"/>
      <dgm:spPr/>
    </dgm:pt>
    <dgm:pt modelId="{F77B87C0-9489-4573-B709-1AB3242BF7F7}" type="pres">
      <dgm:prSet presAssocID="{7FFEBFB2-AA57-4BC0-9340-D6CB02873061}" presName="arrowAndChildren" presStyleCnt="0"/>
      <dgm:spPr/>
    </dgm:pt>
    <dgm:pt modelId="{89360C27-477D-4A69-8DD4-5C11E62ACFB7}" type="pres">
      <dgm:prSet presAssocID="{7FFEBFB2-AA57-4BC0-9340-D6CB02873061}" presName="parentTextArrow" presStyleLbl="node1" presStyleIdx="2" presStyleCnt="3"/>
      <dgm:spPr/>
      <dgm:t>
        <a:bodyPr/>
        <a:lstStyle/>
        <a:p>
          <a:endParaRPr lang="hr-HR"/>
        </a:p>
      </dgm:t>
    </dgm:pt>
  </dgm:ptLst>
  <dgm:cxnLst>
    <dgm:cxn modelId="{09B66D14-4FE4-470B-96DA-310120D41F5A}" srcId="{C2B0DEE9-6F40-45C7-9B29-ED3900C09816}" destId="{DC3A32BE-0AD0-4341-92B5-1FE8DE988529}" srcOrd="2" destOrd="0" parTransId="{A6EE42A9-C074-4952-AAA3-3E9619D7765D}" sibTransId="{AB3DBA50-2999-451F-924F-4CECC6958DE9}"/>
    <dgm:cxn modelId="{5D6809D6-5141-4FB3-A33A-B5A765D039D7}" type="presOf" srcId="{DC3A32BE-0AD0-4341-92B5-1FE8DE988529}" destId="{923CC84A-DD17-4CDD-A371-7BEAEDA0C1D5}" srcOrd="0" destOrd="0" presId="urn:microsoft.com/office/officeart/2005/8/layout/process4"/>
    <dgm:cxn modelId="{FA8F27C6-3456-40BE-99D8-FA10E006ADF5}" srcId="{C2B0DEE9-6F40-45C7-9B29-ED3900C09816}" destId="{6DD38F97-943E-4F7B-9A65-48C933DE701D}" srcOrd="1" destOrd="0" parTransId="{954EF857-8C75-4D49-9DEC-E2D0BC236838}" sibTransId="{EC5B5EC5-131E-406E-9112-28EDD454FA48}"/>
    <dgm:cxn modelId="{49640060-E471-4D43-A33C-0FB381CA9443}" type="presOf" srcId="{6DD38F97-943E-4F7B-9A65-48C933DE701D}" destId="{47E0014A-4D9C-4DAA-8726-47C880B11C5C}" srcOrd="0" destOrd="0" presId="urn:microsoft.com/office/officeart/2005/8/layout/process4"/>
    <dgm:cxn modelId="{A2564726-1B49-484A-A7B2-EB5DAAD31C02}" srcId="{C2B0DEE9-6F40-45C7-9B29-ED3900C09816}" destId="{7FFEBFB2-AA57-4BC0-9340-D6CB02873061}" srcOrd="0" destOrd="0" parTransId="{CBAC300C-C736-4921-8553-E72C56FAB75B}" sibTransId="{AE81C565-96FB-4EF8-B851-C93F2D9C1F7A}"/>
    <dgm:cxn modelId="{F6AD695F-3B33-4541-B28E-83363EC5D1DC}" type="presOf" srcId="{7FFEBFB2-AA57-4BC0-9340-D6CB02873061}" destId="{89360C27-477D-4A69-8DD4-5C11E62ACFB7}" srcOrd="0" destOrd="0" presId="urn:microsoft.com/office/officeart/2005/8/layout/process4"/>
    <dgm:cxn modelId="{4477DB7B-A761-45CE-9398-DC244D1DA57D}" type="presOf" srcId="{C2B0DEE9-6F40-45C7-9B29-ED3900C09816}" destId="{2245669F-A3ED-4B21-A8CE-A9DDD4D10B20}" srcOrd="0" destOrd="0" presId="urn:microsoft.com/office/officeart/2005/8/layout/process4"/>
    <dgm:cxn modelId="{AA9161F8-279A-4860-A020-751A42A48871}" type="presParOf" srcId="{2245669F-A3ED-4B21-A8CE-A9DDD4D10B20}" destId="{1C7A3456-ED6E-4C74-A402-53D8B32A31F5}" srcOrd="0" destOrd="0" presId="urn:microsoft.com/office/officeart/2005/8/layout/process4"/>
    <dgm:cxn modelId="{6919CB53-0025-4733-9203-71D3D14F82FF}" type="presParOf" srcId="{1C7A3456-ED6E-4C74-A402-53D8B32A31F5}" destId="{923CC84A-DD17-4CDD-A371-7BEAEDA0C1D5}" srcOrd="0" destOrd="0" presId="urn:microsoft.com/office/officeart/2005/8/layout/process4"/>
    <dgm:cxn modelId="{8D3D5ECF-C2B7-4FD8-AF19-0924D13AC941}" type="presParOf" srcId="{2245669F-A3ED-4B21-A8CE-A9DDD4D10B20}" destId="{2B46F78A-3F4A-451B-A648-20669E7A4D66}" srcOrd="1" destOrd="0" presId="urn:microsoft.com/office/officeart/2005/8/layout/process4"/>
    <dgm:cxn modelId="{7B8426BC-FF83-46AA-B822-6FC99478C48A}" type="presParOf" srcId="{2245669F-A3ED-4B21-A8CE-A9DDD4D10B20}" destId="{82C09E93-485C-49E9-BCBC-A444B003E688}" srcOrd="2" destOrd="0" presId="urn:microsoft.com/office/officeart/2005/8/layout/process4"/>
    <dgm:cxn modelId="{ED085504-151B-477E-A6B7-2BECDC70FE3D}" type="presParOf" srcId="{82C09E93-485C-49E9-BCBC-A444B003E688}" destId="{47E0014A-4D9C-4DAA-8726-47C880B11C5C}" srcOrd="0" destOrd="0" presId="urn:microsoft.com/office/officeart/2005/8/layout/process4"/>
    <dgm:cxn modelId="{6637140A-61FF-44B1-8983-F1225AD7C65D}" type="presParOf" srcId="{2245669F-A3ED-4B21-A8CE-A9DDD4D10B20}" destId="{66980736-D0C8-4200-BC4B-6ADDCE0465A2}" srcOrd="3" destOrd="0" presId="urn:microsoft.com/office/officeart/2005/8/layout/process4"/>
    <dgm:cxn modelId="{642C00AD-AD81-49D0-B168-7F7A19A4EC75}" type="presParOf" srcId="{2245669F-A3ED-4B21-A8CE-A9DDD4D10B20}" destId="{F77B87C0-9489-4573-B709-1AB3242BF7F7}" srcOrd="4" destOrd="0" presId="urn:microsoft.com/office/officeart/2005/8/layout/process4"/>
    <dgm:cxn modelId="{1A748973-ABD3-451B-9966-AF7A151D536F}" type="presParOf" srcId="{F77B87C0-9489-4573-B709-1AB3242BF7F7}" destId="{89360C27-477D-4A69-8DD4-5C11E62ACF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9F1ED-6C3C-43BE-87A9-75A93F625C3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3E9EF5-F24F-41EC-9365-AF7C181B7F11}">
      <dgm:prSet/>
      <dgm:spPr/>
      <dgm:t>
        <a:bodyPr/>
        <a:lstStyle/>
        <a:p>
          <a:r>
            <a:rPr lang="en-US"/>
            <a:t>Dugo vrijeme tiskanja</a:t>
          </a:r>
        </a:p>
      </dgm:t>
    </dgm:pt>
    <dgm:pt modelId="{336E67D5-CC7B-4F1B-9CF3-F6D5AC7EC045}" type="parTrans" cxnId="{0CE79F31-604F-412E-BD5B-C97CF68DC942}">
      <dgm:prSet/>
      <dgm:spPr/>
      <dgm:t>
        <a:bodyPr/>
        <a:lstStyle/>
        <a:p>
          <a:endParaRPr lang="en-US"/>
        </a:p>
      </dgm:t>
    </dgm:pt>
    <dgm:pt modelId="{DA167DBA-BEBE-4D2E-BB62-10D365C8E610}" type="sibTrans" cxnId="{0CE79F31-604F-412E-BD5B-C97CF68DC942}">
      <dgm:prSet/>
      <dgm:spPr/>
      <dgm:t>
        <a:bodyPr/>
        <a:lstStyle/>
        <a:p>
          <a:endParaRPr lang="en-US"/>
        </a:p>
      </dgm:t>
    </dgm:pt>
    <dgm:pt modelId="{879ACB5F-9F6E-49D8-A66A-FFA095C41070}">
      <dgm:prSet/>
      <dgm:spPr/>
      <dgm:t>
        <a:bodyPr/>
        <a:lstStyle/>
        <a:p>
          <a:r>
            <a:rPr lang="en-US"/>
            <a:t>Velike varijacije u kvaliteti tiska</a:t>
          </a:r>
        </a:p>
      </dgm:t>
    </dgm:pt>
    <dgm:pt modelId="{BF6FB6D7-0A8E-45CA-8BC0-4D40333AD8D9}" type="parTrans" cxnId="{F184D11B-D7AC-47C7-A567-721F3F7B5635}">
      <dgm:prSet/>
      <dgm:spPr/>
      <dgm:t>
        <a:bodyPr/>
        <a:lstStyle/>
        <a:p>
          <a:endParaRPr lang="en-US"/>
        </a:p>
      </dgm:t>
    </dgm:pt>
    <dgm:pt modelId="{8F1CE346-6476-4B7F-8AE8-7C52AB91AD80}" type="sibTrans" cxnId="{F184D11B-D7AC-47C7-A567-721F3F7B5635}">
      <dgm:prSet/>
      <dgm:spPr/>
      <dgm:t>
        <a:bodyPr/>
        <a:lstStyle/>
        <a:p>
          <a:endParaRPr lang="en-US"/>
        </a:p>
      </dgm:t>
    </dgm:pt>
    <dgm:pt modelId="{87D4ED1F-6C0A-4D73-BD8F-EF6059996DB1}">
      <dgm:prSet/>
      <dgm:spPr/>
      <dgm:t>
        <a:bodyPr/>
        <a:lstStyle/>
        <a:p>
          <a:r>
            <a:rPr lang="en-US"/>
            <a:t>Površinska grubost, često su vidljivi slojevi, pa nam treba dodatna obrada poput brušenja ili poliranja</a:t>
          </a:r>
        </a:p>
      </dgm:t>
    </dgm:pt>
    <dgm:pt modelId="{54F046EF-BE65-4C2F-89B2-47404AEF6F86}" type="parTrans" cxnId="{5DEAFA4D-9809-4741-BC55-893F3B08EB02}">
      <dgm:prSet/>
      <dgm:spPr/>
      <dgm:t>
        <a:bodyPr/>
        <a:lstStyle/>
        <a:p>
          <a:endParaRPr lang="en-US"/>
        </a:p>
      </dgm:t>
    </dgm:pt>
    <dgm:pt modelId="{2969D518-8319-4E9F-877A-04A93EE5E3FA}" type="sibTrans" cxnId="{5DEAFA4D-9809-4741-BC55-893F3B08EB02}">
      <dgm:prSet/>
      <dgm:spPr/>
      <dgm:t>
        <a:bodyPr/>
        <a:lstStyle/>
        <a:p>
          <a:endParaRPr lang="en-US"/>
        </a:p>
      </dgm:t>
    </dgm:pt>
    <dgm:pt modelId="{9CBA4C6C-71D9-4868-9A4C-4FA6CC58D83D}">
      <dgm:prSet/>
      <dgm:spPr/>
      <dgm:t>
        <a:bodyPr/>
        <a:lstStyle/>
        <a:p>
          <a:r>
            <a:rPr lang="en-US"/>
            <a:t>Ograničena preciznost</a:t>
          </a:r>
        </a:p>
      </dgm:t>
    </dgm:pt>
    <dgm:pt modelId="{C1F8A609-26FF-45B9-8D06-04E4C51B2225}" type="parTrans" cxnId="{77ECAE01-A788-40C8-9966-F4B464AABAA0}">
      <dgm:prSet/>
      <dgm:spPr/>
      <dgm:t>
        <a:bodyPr/>
        <a:lstStyle/>
        <a:p>
          <a:endParaRPr lang="en-US"/>
        </a:p>
      </dgm:t>
    </dgm:pt>
    <dgm:pt modelId="{8DFA1FD0-5B81-4600-B144-6A1CDEBFE66D}" type="sibTrans" cxnId="{77ECAE01-A788-40C8-9966-F4B464AABAA0}">
      <dgm:prSet/>
      <dgm:spPr/>
      <dgm:t>
        <a:bodyPr/>
        <a:lstStyle/>
        <a:p>
          <a:endParaRPr lang="en-US"/>
        </a:p>
      </dgm:t>
    </dgm:pt>
    <dgm:pt modelId="{E8A94AF7-61CB-4EC7-A51D-4B916B69C87A}">
      <dgm:prSet/>
      <dgm:spPr/>
      <dgm:t>
        <a:bodyPr/>
        <a:lstStyle/>
        <a:p>
          <a:r>
            <a:rPr lang="en-US"/>
            <a:t>Postoje različita ograničenja dizajna kao npr. Rastaljeni materijal mora prvo očvrsnuti, pa kada radimo složenije modele potrebno je računati i na tisak nosača</a:t>
          </a:r>
        </a:p>
      </dgm:t>
    </dgm:pt>
    <dgm:pt modelId="{EABB274C-4732-4228-95E0-9E6403B7A225}" type="parTrans" cxnId="{0DED6DC4-14FC-4128-BE31-C72766BCC1AE}">
      <dgm:prSet/>
      <dgm:spPr/>
      <dgm:t>
        <a:bodyPr/>
        <a:lstStyle/>
        <a:p>
          <a:endParaRPr lang="en-US"/>
        </a:p>
      </dgm:t>
    </dgm:pt>
    <dgm:pt modelId="{F38E43B6-352A-477B-B140-1CE31DBA8349}" type="sibTrans" cxnId="{0DED6DC4-14FC-4128-BE31-C72766BCC1AE}">
      <dgm:prSet/>
      <dgm:spPr/>
      <dgm:t>
        <a:bodyPr/>
        <a:lstStyle/>
        <a:p>
          <a:endParaRPr lang="en-US"/>
        </a:p>
      </dgm:t>
    </dgm:pt>
    <dgm:pt modelId="{2CEAB9A6-B8C6-4556-BC47-0FB487B22014}" type="pres">
      <dgm:prSet presAssocID="{DBF9F1ED-6C3C-43BE-87A9-75A93F625C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6A64DEF-649F-4DEB-A7B4-E58E21038DDC}" type="pres">
      <dgm:prSet presAssocID="{EA3E9EF5-F24F-41EC-9365-AF7C181B7F11}" presName="thickLine" presStyleLbl="alignNode1" presStyleIdx="0" presStyleCnt="5"/>
      <dgm:spPr/>
    </dgm:pt>
    <dgm:pt modelId="{C665C1B7-BB33-42AD-A957-802509467D78}" type="pres">
      <dgm:prSet presAssocID="{EA3E9EF5-F24F-41EC-9365-AF7C181B7F11}" presName="horz1" presStyleCnt="0"/>
      <dgm:spPr/>
    </dgm:pt>
    <dgm:pt modelId="{9F25F9E7-48F8-448C-95F5-5E1BFB2DF1D0}" type="pres">
      <dgm:prSet presAssocID="{EA3E9EF5-F24F-41EC-9365-AF7C181B7F11}" presName="tx1" presStyleLbl="revTx" presStyleIdx="0" presStyleCnt="5"/>
      <dgm:spPr/>
      <dgm:t>
        <a:bodyPr/>
        <a:lstStyle/>
        <a:p>
          <a:endParaRPr lang="hr-HR"/>
        </a:p>
      </dgm:t>
    </dgm:pt>
    <dgm:pt modelId="{384D052D-8A8C-49CA-8D93-33B3345B422E}" type="pres">
      <dgm:prSet presAssocID="{EA3E9EF5-F24F-41EC-9365-AF7C181B7F11}" presName="vert1" presStyleCnt="0"/>
      <dgm:spPr/>
    </dgm:pt>
    <dgm:pt modelId="{313F5EF0-FB9A-4322-ABEA-FC1545C2B101}" type="pres">
      <dgm:prSet presAssocID="{879ACB5F-9F6E-49D8-A66A-FFA095C41070}" presName="thickLine" presStyleLbl="alignNode1" presStyleIdx="1" presStyleCnt="5"/>
      <dgm:spPr/>
    </dgm:pt>
    <dgm:pt modelId="{EFFD0D1D-9849-46D7-8A4C-34ECFE8C137C}" type="pres">
      <dgm:prSet presAssocID="{879ACB5F-9F6E-49D8-A66A-FFA095C41070}" presName="horz1" presStyleCnt="0"/>
      <dgm:spPr/>
    </dgm:pt>
    <dgm:pt modelId="{FA42E4FB-64F2-4F99-87D6-1937C0B43347}" type="pres">
      <dgm:prSet presAssocID="{879ACB5F-9F6E-49D8-A66A-FFA095C41070}" presName="tx1" presStyleLbl="revTx" presStyleIdx="1" presStyleCnt="5"/>
      <dgm:spPr/>
      <dgm:t>
        <a:bodyPr/>
        <a:lstStyle/>
        <a:p>
          <a:endParaRPr lang="hr-HR"/>
        </a:p>
      </dgm:t>
    </dgm:pt>
    <dgm:pt modelId="{D9A9ED1F-5291-4D8C-A6B2-7F5A03AE095E}" type="pres">
      <dgm:prSet presAssocID="{879ACB5F-9F6E-49D8-A66A-FFA095C41070}" presName="vert1" presStyleCnt="0"/>
      <dgm:spPr/>
    </dgm:pt>
    <dgm:pt modelId="{768A73F3-41FD-4489-BAF8-1AF023AADBB9}" type="pres">
      <dgm:prSet presAssocID="{87D4ED1F-6C0A-4D73-BD8F-EF6059996DB1}" presName="thickLine" presStyleLbl="alignNode1" presStyleIdx="2" presStyleCnt="5"/>
      <dgm:spPr/>
    </dgm:pt>
    <dgm:pt modelId="{4A05619D-4547-44C1-9CA6-54B283E5945F}" type="pres">
      <dgm:prSet presAssocID="{87D4ED1F-6C0A-4D73-BD8F-EF6059996DB1}" presName="horz1" presStyleCnt="0"/>
      <dgm:spPr/>
    </dgm:pt>
    <dgm:pt modelId="{0141A61E-A403-4F0A-AC7B-00CE3EDAB265}" type="pres">
      <dgm:prSet presAssocID="{87D4ED1F-6C0A-4D73-BD8F-EF6059996DB1}" presName="tx1" presStyleLbl="revTx" presStyleIdx="2" presStyleCnt="5"/>
      <dgm:spPr/>
      <dgm:t>
        <a:bodyPr/>
        <a:lstStyle/>
        <a:p>
          <a:endParaRPr lang="hr-HR"/>
        </a:p>
      </dgm:t>
    </dgm:pt>
    <dgm:pt modelId="{A50BCDC7-85E3-4B68-9C71-2CB9EB354968}" type="pres">
      <dgm:prSet presAssocID="{87D4ED1F-6C0A-4D73-BD8F-EF6059996DB1}" presName="vert1" presStyleCnt="0"/>
      <dgm:spPr/>
    </dgm:pt>
    <dgm:pt modelId="{E3DC0553-B334-4027-9B93-67C51B22FBA1}" type="pres">
      <dgm:prSet presAssocID="{9CBA4C6C-71D9-4868-9A4C-4FA6CC58D83D}" presName="thickLine" presStyleLbl="alignNode1" presStyleIdx="3" presStyleCnt="5"/>
      <dgm:spPr/>
    </dgm:pt>
    <dgm:pt modelId="{2FB8E3C3-18AC-4149-BC02-96DC36E2A8DA}" type="pres">
      <dgm:prSet presAssocID="{9CBA4C6C-71D9-4868-9A4C-4FA6CC58D83D}" presName="horz1" presStyleCnt="0"/>
      <dgm:spPr/>
    </dgm:pt>
    <dgm:pt modelId="{4334DD6A-1BDA-4C9A-9E82-B3BF175B35A0}" type="pres">
      <dgm:prSet presAssocID="{9CBA4C6C-71D9-4868-9A4C-4FA6CC58D83D}" presName="tx1" presStyleLbl="revTx" presStyleIdx="3" presStyleCnt="5"/>
      <dgm:spPr/>
      <dgm:t>
        <a:bodyPr/>
        <a:lstStyle/>
        <a:p>
          <a:endParaRPr lang="hr-HR"/>
        </a:p>
      </dgm:t>
    </dgm:pt>
    <dgm:pt modelId="{4AD5658B-B953-4498-A07C-92E37662F862}" type="pres">
      <dgm:prSet presAssocID="{9CBA4C6C-71D9-4868-9A4C-4FA6CC58D83D}" presName="vert1" presStyleCnt="0"/>
      <dgm:spPr/>
    </dgm:pt>
    <dgm:pt modelId="{9B09CD26-188B-43A7-89E7-07BCB9F75253}" type="pres">
      <dgm:prSet presAssocID="{E8A94AF7-61CB-4EC7-A51D-4B916B69C87A}" presName="thickLine" presStyleLbl="alignNode1" presStyleIdx="4" presStyleCnt="5"/>
      <dgm:spPr/>
    </dgm:pt>
    <dgm:pt modelId="{49F248E9-32CA-4A45-8F7B-1030FBBC2C91}" type="pres">
      <dgm:prSet presAssocID="{E8A94AF7-61CB-4EC7-A51D-4B916B69C87A}" presName="horz1" presStyleCnt="0"/>
      <dgm:spPr/>
    </dgm:pt>
    <dgm:pt modelId="{77B834CE-3BA0-4BF5-AD5C-F388EA20A02A}" type="pres">
      <dgm:prSet presAssocID="{E8A94AF7-61CB-4EC7-A51D-4B916B69C87A}" presName="tx1" presStyleLbl="revTx" presStyleIdx="4" presStyleCnt="5"/>
      <dgm:spPr/>
      <dgm:t>
        <a:bodyPr/>
        <a:lstStyle/>
        <a:p>
          <a:endParaRPr lang="hr-HR"/>
        </a:p>
      </dgm:t>
    </dgm:pt>
    <dgm:pt modelId="{17FD3A39-A4FA-4F7D-ADCC-404AA8531901}" type="pres">
      <dgm:prSet presAssocID="{E8A94AF7-61CB-4EC7-A51D-4B916B69C87A}" presName="vert1" presStyleCnt="0"/>
      <dgm:spPr/>
    </dgm:pt>
  </dgm:ptLst>
  <dgm:cxnLst>
    <dgm:cxn modelId="{0CE79F31-604F-412E-BD5B-C97CF68DC942}" srcId="{DBF9F1ED-6C3C-43BE-87A9-75A93F625C3E}" destId="{EA3E9EF5-F24F-41EC-9365-AF7C181B7F11}" srcOrd="0" destOrd="0" parTransId="{336E67D5-CC7B-4F1B-9CF3-F6D5AC7EC045}" sibTransId="{DA167DBA-BEBE-4D2E-BB62-10D365C8E610}"/>
    <dgm:cxn modelId="{0DED6DC4-14FC-4128-BE31-C72766BCC1AE}" srcId="{DBF9F1ED-6C3C-43BE-87A9-75A93F625C3E}" destId="{E8A94AF7-61CB-4EC7-A51D-4B916B69C87A}" srcOrd="4" destOrd="0" parTransId="{EABB274C-4732-4228-95E0-9E6403B7A225}" sibTransId="{F38E43B6-352A-477B-B140-1CE31DBA8349}"/>
    <dgm:cxn modelId="{BD0443D9-34BF-4830-859B-EB2C224CF621}" type="presOf" srcId="{E8A94AF7-61CB-4EC7-A51D-4B916B69C87A}" destId="{77B834CE-3BA0-4BF5-AD5C-F388EA20A02A}" srcOrd="0" destOrd="0" presId="urn:microsoft.com/office/officeart/2008/layout/LinedList"/>
    <dgm:cxn modelId="{ED99F53F-571D-4D74-B7FD-7B99E4928406}" type="presOf" srcId="{879ACB5F-9F6E-49D8-A66A-FFA095C41070}" destId="{FA42E4FB-64F2-4F99-87D6-1937C0B43347}" srcOrd="0" destOrd="0" presId="urn:microsoft.com/office/officeart/2008/layout/LinedList"/>
    <dgm:cxn modelId="{F184D11B-D7AC-47C7-A567-721F3F7B5635}" srcId="{DBF9F1ED-6C3C-43BE-87A9-75A93F625C3E}" destId="{879ACB5F-9F6E-49D8-A66A-FFA095C41070}" srcOrd="1" destOrd="0" parTransId="{BF6FB6D7-0A8E-45CA-8BC0-4D40333AD8D9}" sibTransId="{8F1CE346-6476-4B7F-8AE8-7C52AB91AD80}"/>
    <dgm:cxn modelId="{5FE4CE9B-8431-40D5-977D-A8DF9A62E7F9}" type="presOf" srcId="{87D4ED1F-6C0A-4D73-BD8F-EF6059996DB1}" destId="{0141A61E-A403-4F0A-AC7B-00CE3EDAB265}" srcOrd="0" destOrd="0" presId="urn:microsoft.com/office/officeart/2008/layout/LinedList"/>
    <dgm:cxn modelId="{5DEAFA4D-9809-4741-BC55-893F3B08EB02}" srcId="{DBF9F1ED-6C3C-43BE-87A9-75A93F625C3E}" destId="{87D4ED1F-6C0A-4D73-BD8F-EF6059996DB1}" srcOrd="2" destOrd="0" parTransId="{54F046EF-BE65-4C2F-89B2-47404AEF6F86}" sibTransId="{2969D518-8319-4E9F-877A-04A93EE5E3FA}"/>
    <dgm:cxn modelId="{8A543E3D-7718-46C4-A392-7C19A84C5B7A}" type="presOf" srcId="{DBF9F1ED-6C3C-43BE-87A9-75A93F625C3E}" destId="{2CEAB9A6-B8C6-4556-BC47-0FB487B22014}" srcOrd="0" destOrd="0" presId="urn:microsoft.com/office/officeart/2008/layout/LinedList"/>
    <dgm:cxn modelId="{EF5B8B07-E5E1-450B-9D29-D1CC652D893A}" type="presOf" srcId="{EA3E9EF5-F24F-41EC-9365-AF7C181B7F11}" destId="{9F25F9E7-48F8-448C-95F5-5E1BFB2DF1D0}" srcOrd="0" destOrd="0" presId="urn:microsoft.com/office/officeart/2008/layout/LinedList"/>
    <dgm:cxn modelId="{CF164237-3F79-4BA8-B485-68474E52E5EA}" type="presOf" srcId="{9CBA4C6C-71D9-4868-9A4C-4FA6CC58D83D}" destId="{4334DD6A-1BDA-4C9A-9E82-B3BF175B35A0}" srcOrd="0" destOrd="0" presId="urn:microsoft.com/office/officeart/2008/layout/LinedList"/>
    <dgm:cxn modelId="{77ECAE01-A788-40C8-9966-F4B464AABAA0}" srcId="{DBF9F1ED-6C3C-43BE-87A9-75A93F625C3E}" destId="{9CBA4C6C-71D9-4868-9A4C-4FA6CC58D83D}" srcOrd="3" destOrd="0" parTransId="{C1F8A609-26FF-45B9-8D06-04E4C51B2225}" sibTransId="{8DFA1FD0-5B81-4600-B144-6A1CDEBFE66D}"/>
    <dgm:cxn modelId="{BD1998DC-EC85-4083-BCF4-C95E21E536DB}" type="presParOf" srcId="{2CEAB9A6-B8C6-4556-BC47-0FB487B22014}" destId="{46A64DEF-649F-4DEB-A7B4-E58E21038DDC}" srcOrd="0" destOrd="0" presId="urn:microsoft.com/office/officeart/2008/layout/LinedList"/>
    <dgm:cxn modelId="{20F2FD8E-920E-40A9-8193-626D3996CE17}" type="presParOf" srcId="{2CEAB9A6-B8C6-4556-BC47-0FB487B22014}" destId="{C665C1B7-BB33-42AD-A957-802509467D78}" srcOrd="1" destOrd="0" presId="urn:microsoft.com/office/officeart/2008/layout/LinedList"/>
    <dgm:cxn modelId="{76671F71-41CA-474F-AE94-9F3615E5301A}" type="presParOf" srcId="{C665C1B7-BB33-42AD-A957-802509467D78}" destId="{9F25F9E7-48F8-448C-95F5-5E1BFB2DF1D0}" srcOrd="0" destOrd="0" presId="urn:microsoft.com/office/officeart/2008/layout/LinedList"/>
    <dgm:cxn modelId="{97F8A845-1976-4417-9908-4F54A37CCB9F}" type="presParOf" srcId="{C665C1B7-BB33-42AD-A957-802509467D78}" destId="{384D052D-8A8C-49CA-8D93-33B3345B422E}" srcOrd="1" destOrd="0" presId="urn:microsoft.com/office/officeart/2008/layout/LinedList"/>
    <dgm:cxn modelId="{B483A775-6602-4455-B18C-F2D09DF22468}" type="presParOf" srcId="{2CEAB9A6-B8C6-4556-BC47-0FB487B22014}" destId="{313F5EF0-FB9A-4322-ABEA-FC1545C2B101}" srcOrd="2" destOrd="0" presId="urn:microsoft.com/office/officeart/2008/layout/LinedList"/>
    <dgm:cxn modelId="{B3829796-8148-452D-A0E1-3946A9148C33}" type="presParOf" srcId="{2CEAB9A6-B8C6-4556-BC47-0FB487B22014}" destId="{EFFD0D1D-9849-46D7-8A4C-34ECFE8C137C}" srcOrd="3" destOrd="0" presId="urn:microsoft.com/office/officeart/2008/layout/LinedList"/>
    <dgm:cxn modelId="{964D7152-60A7-44EF-B597-E0746B628297}" type="presParOf" srcId="{EFFD0D1D-9849-46D7-8A4C-34ECFE8C137C}" destId="{FA42E4FB-64F2-4F99-87D6-1937C0B43347}" srcOrd="0" destOrd="0" presId="urn:microsoft.com/office/officeart/2008/layout/LinedList"/>
    <dgm:cxn modelId="{5CA99D04-1FA1-45EB-9D40-E68FF5DB9A5F}" type="presParOf" srcId="{EFFD0D1D-9849-46D7-8A4C-34ECFE8C137C}" destId="{D9A9ED1F-5291-4D8C-A6B2-7F5A03AE095E}" srcOrd="1" destOrd="0" presId="urn:microsoft.com/office/officeart/2008/layout/LinedList"/>
    <dgm:cxn modelId="{2568CB7F-4132-479B-9DF6-4DEBC2C16E98}" type="presParOf" srcId="{2CEAB9A6-B8C6-4556-BC47-0FB487B22014}" destId="{768A73F3-41FD-4489-BAF8-1AF023AADBB9}" srcOrd="4" destOrd="0" presId="urn:microsoft.com/office/officeart/2008/layout/LinedList"/>
    <dgm:cxn modelId="{F72EF235-C746-4870-ADA5-A8972062401F}" type="presParOf" srcId="{2CEAB9A6-B8C6-4556-BC47-0FB487B22014}" destId="{4A05619D-4547-44C1-9CA6-54B283E5945F}" srcOrd="5" destOrd="0" presId="urn:microsoft.com/office/officeart/2008/layout/LinedList"/>
    <dgm:cxn modelId="{556F2420-BCC8-400F-A4AF-40A94A6C99DF}" type="presParOf" srcId="{4A05619D-4547-44C1-9CA6-54B283E5945F}" destId="{0141A61E-A403-4F0A-AC7B-00CE3EDAB265}" srcOrd="0" destOrd="0" presId="urn:microsoft.com/office/officeart/2008/layout/LinedList"/>
    <dgm:cxn modelId="{A4E76232-0367-426C-81A7-F3EC5D094372}" type="presParOf" srcId="{4A05619D-4547-44C1-9CA6-54B283E5945F}" destId="{A50BCDC7-85E3-4B68-9C71-2CB9EB354968}" srcOrd="1" destOrd="0" presId="urn:microsoft.com/office/officeart/2008/layout/LinedList"/>
    <dgm:cxn modelId="{65D0CD13-F9AB-424D-A1DF-8FA24C158C6F}" type="presParOf" srcId="{2CEAB9A6-B8C6-4556-BC47-0FB487B22014}" destId="{E3DC0553-B334-4027-9B93-67C51B22FBA1}" srcOrd="6" destOrd="0" presId="urn:microsoft.com/office/officeart/2008/layout/LinedList"/>
    <dgm:cxn modelId="{13908625-6EEA-4D5F-8676-3949B6D3B48D}" type="presParOf" srcId="{2CEAB9A6-B8C6-4556-BC47-0FB487B22014}" destId="{2FB8E3C3-18AC-4149-BC02-96DC36E2A8DA}" srcOrd="7" destOrd="0" presId="urn:microsoft.com/office/officeart/2008/layout/LinedList"/>
    <dgm:cxn modelId="{18672620-9745-4428-84CA-F10444664559}" type="presParOf" srcId="{2FB8E3C3-18AC-4149-BC02-96DC36E2A8DA}" destId="{4334DD6A-1BDA-4C9A-9E82-B3BF175B35A0}" srcOrd="0" destOrd="0" presId="urn:microsoft.com/office/officeart/2008/layout/LinedList"/>
    <dgm:cxn modelId="{C6E797A7-E689-4201-98B5-419B7C65FFC7}" type="presParOf" srcId="{2FB8E3C3-18AC-4149-BC02-96DC36E2A8DA}" destId="{4AD5658B-B953-4498-A07C-92E37662F862}" srcOrd="1" destOrd="0" presId="urn:microsoft.com/office/officeart/2008/layout/LinedList"/>
    <dgm:cxn modelId="{E1D53451-32E0-44AB-82C7-E4290231BF04}" type="presParOf" srcId="{2CEAB9A6-B8C6-4556-BC47-0FB487B22014}" destId="{9B09CD26-188B-43A7-89E7-07BCB9F75253}" srcOrd="8" destOrd="0" presId="urn:microsoft.com/office/officeart/2008/layout/LinedList"/>
    <dgm:cxn modelId="{47EC8664-2413-49AE-9244-9CCFFD8D0B72}" type="presParOf" srcId="{2CEAB9A6-B8C6-4556-BC47-0FB487B22014}" destId="{49F248E9-32CA-4A45-8F7B-1030FBBC2C91}" srcOrd="9" destOrd="0" presId="urn:microsoft.com/office/officeart/2008/layout/LinedList"/>
    <dgm:cxn modelId="{4EF43BD2-3413-4493-BB7A-672FCDE00128}" type="presParOf" srcId="{49F248E9-32CA-4A45-8F7B-1030FBBC2C91}" destId="{77B834CE-3BA0-4BF5-AD5C-F388EA20A02A}" srcOrd="0" destOrd="0" presId="urn:microsoft.com/office/officeart/2008/layout/LinedList"/>
    <dgm:cxn modelId="{EE6BB7BC-4221-462E-B4C7-592E3B6523E9}" type="presParOf" srcId="{49F248E9-32CA-4A45-8F7B-1030FBBC2C91}" destId="{17FD3A39-A4FA-4F7D-ADCC-404AA8531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9BBC8-5A0D-48E1-9614-0789354657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2F2B7A-D26D-4F30-BE74-9B0586606A5C}">
      <dgm:prSet/>
      <dgm:spPr/>
      <dgm:t>
        <a:bodyPr/>
        <a:lstStyle/>
        <a:p>
          <a:r>
            <a:rPr lang="en-US"/>
            <a:t>SLA (Stereolithography) je jedna od najpreciznijih i najstarijih tehnologija 3D printanja, razvijena još 1980-ih.</a:t>
          </a:r>
        </a:p>
      </dgm:t>
    </dgm:pt>
    <dgm:pt modelId="{7C459385-4A6E-401C-8356-95E47993A0D8}" type="parTrans" cxnId="{062FDC62-BB8B-4C83-AE18-19C6A40C142E}">
      <dgm:prSet/>
      <dgm:spPr/>
      <dgm:t>
        <a:bodyPr/>
        <a:lstStyle/>
        <a:p>
          <a:endParaRPr lang="en-US"/>
        </a:p>
      </dgm:t>
    </dgm:pt>
    <dgm:pt modelId="{CD291595-4369-406F-BC87-838C27355B0C}" type="sibTrans" cxnId="{062FDC62-BB8B-4C83-AE18-19C6A40C142E}">
      <dgm:prSet/>
      <dgm:spPr/>
      <dgm:t>
        <a:bodyPr/>
        <a:lstStyle/>
        <a:p>
          <a:endParaRPr lang="en-US"/>
        </a:p>
      </dgm:t>
    </dgm:pt>
    <dgm:pt modelId="{7082499E-4EA1-4B79-A69E-5F85A7582A6D}">
      <dgm:prSet/>
      <dgm:spPr/>
      <dgm:t>
        <a:bodyPr/>
        <a:lstStyle/>
        <a:p>
          <a:r>
            <a:rPr lang="en-US"/>
            <a:t>Umjesto korištenja filamenta kao kod FFF/FDM tehnologije, SLA koristi </a:t>
          </a:r>
          <a:r>
            <a:rPr lang="en-US" b="1"/>
            <a:t>tekuću fotopolimersku smolu</a:t>
          </a:r>
          <a:r>
            <a:rPr lang="en-US"/>
            <a:t> koja se </a:t>
          </a:r>
          <a:r>
            <a:rPr lang="en-US" b="1"/>
            <a:t>stvrdnjava pomoću laserskog svjetla</a:t>
          </a:r>
          <a:r>
            <a:rPr lang="en-US"/>
            <a:t>.</a:t>
          </a:r>
        </a:p>
      </dgm:t>
    </dgm:pt>
    <dgm:pt modelId="{AB48938E-3BBD-4314-B69D-AFA2CA1B24A0}" type="parTrans" cxnId="{CA91D3E6-B850-48EB-9E9D-40C4180EA567}">
      <dgm:prSet/>
      <dgm:spPr/>
      <dgm:t>
        <a:bodyPr/>
        <a:lstStyle/>
        <a:p>
          <a:endParaRPr lang="en-US"/>
        </a:p>
      </dgm:t>
    </dgm:pt>
    <dgm:pt modelId="{D95CE83B-DC9C-4961-83C7-FBDCF32524A6}" type="sibTrans" cxnId="{CA91D3E6-B850-48EB-9E9D-40C4180EA567}">
      <dgm:prSet/>
      <dgm:spPr/>
      <dgm:t>
        <a:bodyPr/>
        <a:lstStyle/>
        <a:p>
          <a:endParaRPr lang="en-US"/>
        </a:p>
      </dgm:t>
    </dgm:pt>
    <dgm:pt modelId="{0E7557BF-0D07-40C2-AE2B-65932B818B1A}" type="pres">
      <dgm:prSet presAssocID="{7439BBC8-5A0D-48E1-9614-078935465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A245E9-76D0-44B2-838C-ABA816AA53D5}" type="pres">
      <dgm:prSet presAssocID="{152F2B7A-D26D-4F30-BE74-9B0586606A5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6B04A8-9FD2-4E84-A87D-55078CC64DB8}" type="pres">
      <dgm:prSet presAssocID="{CD291595-4369-406F-BC87-838C27355B0C}" presName="spacer" presStyleCnt="0"/>
      <dgm:spPr/>
    </dgm:pt>
    <dgm:pt modelId="{213B5AE0-E685-41C9-A8D7-4EB9FFF70199}" type="pres">
      <dgm:prSet presAssocID="{7082499E-4EA1-4B79-A69E-5F85A7582A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FDC62-BB8B-4C83-AE18-19C6A40C142E}" srcId="{7439BBC8-5A0D-48E1-9614-0789354657F9}" destId="{152F2B7A-D26D-4F30-BE74-9B0586606A5C}" srcOrd="0" destOrd="0" parTransId="{7C459385-4A6E-401C-8356-95E47993A0D8}" sibTransId="{CD291595-4369-406F-BC87-838C27355B0C}"/>
    <dgm:cxn modelId="{43D8FB36-6D61-4FCB-A5F0-9748D9C7A8DB}" type="presOf" srcId="{7082499E-4EA1-4B79-A69E-5F85A7582A6D}" destId="{213B5AE0-E685-41C9-A8D7-4EB9FFF70199}" srcOrd="0" destOrd="0" presId="urn:microsoft.com/office/officeart/2005/8/layout/vList2"/>
    <dgm:cxn modelId="{1DFC9406-559D-4F1E-9FE7-EA9289C23B75}" type="presOf" srcId="{152F2B7A-D26D-4F30-BE74-9B0586606A5C}" destId="{E7A245E9-76D0-44B2-838C-ABA816AA53D5}" srcOrd="0" destOrd="0" presId="urn:microsoft.com/office/officeart/2005/8/layout/vList2"/>
    <dgm:cxn modelId="{A27548C4-0520-4E6C-AA52-18019B9ED795}" type="presOf" srcId="{7439BBC8-5A0D-48E1-9614-0789354657F9}" destId="{0E7557BF-0D07-40C2-AE2B-65932B818B1A}" srcOrd="0" destOrd="0" presId="urn:microsoft.com/office/officeart/2005/8/layout/vList2"/>
    <dgm:cxn modelId="{CA91D3E6-B850-48EB-9E9D-40C4180EA567}" srcId="{7439BBC8-5A0D-48E1-9614-0789354657F9}" destId="{7082499E-4EA1-4B79-A69E-5F85A7582A6D}" srcOrd="1" destOrd="0" parTransId="{AB48938E-3BBD-4314-B69D-AFA2CA1B24A0}" sibTransId="{D95CE83B-DC9C-4961-83C7-FBDCF32524A6}"/>
    <dgm:cxn modelId="{960ADFBE-A711-4A8F-A34F-C40FAA710F6E}" type="presParOf" srcId="{0E7557BF-0D07-40C2-AE2B-65932B818B1A}" destId="{E7A245E9-76D0-44B2-838C-ABA816AA53D5}" srcOrd="0" destOrd="0" presId="urn:microsoft.com/office/officeart/2005/8/layout/vList2"/>
    <dgm:cxn modelId="{E8BBB84B-EB00-41E3-B9B1-387B4F6B7215}" type="presParOf" srcId="{0E7557BF-0D07-40C2-AE2B-65932B818B1A}" destId="{7F6B04A8-9FD2-4E84-A87D-55078CC64DB8}" srcOrd="1" destOrd="0" presId="urn:microsoft.com/office/officeart/2005/8/layout/vList2"/>
    <dgm:cxn modelId="{78D43D95-E854-4DE5-B3BC-58944DD5478E}" type="presParOf" srcId="{0E7557BF-0D07-40C2-AE2B-65932B818B1A}" destId="{213B5AE0-E685-41C9-A8D7-4EB9FFF701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36C0F-37AD-458D-953A-4920A6918810}" type="doc">
      <dgm:prSet loTypeId="urn:microsoft.com/office/officeart/2005/8/layout/process5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1BE88BB-3E84-4AC0-A609-4411DB15595D}">
      <dgm:prSet/>
      <dgm:spPr/>
      <dgm:t>
        <a:bodyPr/>
        <a:lstStyle/>
        <a:p>
          <a:r>
            <a:rPr lang="en-US" b="1"/>
            <a:t>Rezervoar sa smolom</a:t>
          </a:r>
          <a:r>
            <a:rPr lang="en-US"/>
            <a:t>: Printer ima spremnik ispunjen tekućom smolom osjetljivom na UV svjetlo.</a:t>
          </a:r>
        </a:p>
      </dgm:t>
    </dgm:pt>
    <dgm:pt modelId="{19F01E02-E792-4C34-88F2-0B58AF203C61}" type="parTrans" cxnId="{3AF369F6-4A4F-4618-8CCC-9FE2EA75BEF1}">
      <dgm:prSet/>
      <dgm:spPr/>
      <dgm:t>
        <a:bodyPr/>
        <a:lstStyle/>
        <a:p>
          <a:endParaRPr lang="en-US"/>
        </a:p>
      </dgm:t>
    </dgm:pt>
    <dgm:pt modelId="{15DB06A8-9F64-4084-B732-1AFE10826B74}" type="sibTrans" cxnId="{3AF369F6-4A4F-4618-8CCC-9FE2EA75BEF1}">
      <dgm:prSet/>
      <dgm:spPr/>
      <dgm:t>
        <a:bodyPr/>
        <a:lstStyle/>
        <a:p>
          <a:endParaRPr lang="en-US"/>
        </a:p>
      </dgm:t>
    </dgm:pt>
    <dgm:pt modelId="{FD6DB6C4-90DE-4E91-86E2-B24D771FEBE6}">
      <dgm:prSet/>
      <dgm:spPr/>
      <dgm:t>
        <a:bodyPr/>
        <a:lstStyle/>
        <a:p>
          <a:r>
            <a:rPr lang="en-US" b="1"/>
            <a:t>Laser</a:t>
          </a:r>
          <a:r>
            <a:rPr lang="en-US"/>
            <a:t>: UV laser precizno osvjetljava površinu smole prema obliku sloja modela.</a:t>
          </a:r>
        </a:p>
      </dgm:t>
    </dgm:pt>
    <dgm:pt modelId="{AF4AB1B2-9914-4BD0-B659-1B7AB75F749A}" type="parTrans" cxnId="{8BF6110E-6A3F-4D17-87F0-7BA5E5DB3A94}">
      <dgm:prSet/>
      <dgm:spPr/>
      <dgm:t>
        <a:bodyPr/>
        <a:lstStyle/>
        <a:p>
          <a:endParaRPr lang="en-US"/>
        </a:p>
      </dgm:t>
    </dgm:pt>
    <dgm:pt modelId="{D17EFEAB-0DAC-4C85-B246-2C89C6C399DD}" type="sibTrans" cxnId="{8BF6110E-6A3F-4D17-87F0-7BA5E5DB3A94}">
      <dgm:prSet/>
      <dgm:spPr/>
      <dgm:t>
        <a:bodyPr/>
        <a:lstStyle/>
        <a:p>
          <a:endParaRPr lang="en-US"/>
        </a:p>
      </dgm:t>
    </dgm:pt>
    <dgm:pt modelId="{3C9FBE4D-6D3B-4FE3-9493-33C5E7B28789}">
      <dgm:prSet/>
      <dgm:spPr/>
      <dgm:t>
        <a:bodyPr/>
        <a:lstStyle/>
        <a:p>
          <a:r>
            <a:rPr lang="en-US" b="1"/>
            <a:t>Stvrdnjavanje slojeva</a:t>
          </a:r>
          <a:r>
            <a:rPr lang="en-US"/>
            <a:t>: Svaki sloj se stvrdnjava (polimerizira) kada ga laser pogodi, a zatim se platforma pomiče kako bi se dodao sljedeći sloj.</a:t>
          </a:r>
        </a:p>
      </dgm:t>
    </dgm:pt>
    <dgm:pt modelId="{8DA1B21C-46FB-484A-8A6F-660AA755D568}" type="parTrans" cxnId="{151A990B-2B34-41EF-94D0-DB6E76CB92D5}">
      <dgm:prSet/>
      <dgm:spPr/>
      <dgm:t>
        <a:bodyPr/>
        <a:lstStyle/>
        <a:p>
          <a:endParaRPr lang="en-US"/>
        </a:p>
      </dgm:t>
    </dgm:pt>
    <dgm:pt modelId="{B66EA3A7-2B38-4673-8369-5A4E4C22C4F4}" type="sibTrans" cxnId="{151A990B-2B34-41EF-94D0-DB6E76CB92D5}">
      <dgm:prSet/>
      <dgm:spPr/>
      <dgm:t>
        <a:bodyPr/>
        <a:lstStyle/>
        <a:p>
          <a:endParaRPr lang="en-US"/>
        </a:p>
      </dgm:t>
    </dgm:pt>
    <dgm:pt modelId="{7E79BA98-C251-4A86-AD4C-E967C8ADE705}">
      <dgm:prSet/>
      <dgm:spPr/>
      <dgm:t>
        <a:bodyPr/>
        <a:lstStyle/>
        <a:p>
          <a:r>
            <a:rPr lang="en-US" b="1"/>
            <a:t>Završna obrada</a:t>
          </a:r>
          <a:r>
            <a:rPr lang="en-US"/>
            <a:t>: Nakon printanja, model se ispire u alkoholu i često dodatno osvjetljava UV lampom radi potpune stvrdnjavanja.</a:t>
          </a:r>
        </a:p>
      </dgm:t>
    </dgm:pt>
    <dgm:pt modelId="{26CDA43A-64CD-42B1-AFC4-4A5DD9346FDC}" type="parTrans" cxnId="{5470FA70-9C17-41E9-820D-ED404022B9D6}">
      <dgm:prSet/>
      <dgm:spPr/>
      <dgm:t>
        <a:bodyPr/>
        <a:lstStyle/>
        <a:p>
          <a:endParaRPr lang="en-US"/>
        </a:p>
      </dgm:t>
    </dgm:pt>
    <dgm:pt modelId="{53E3DD0A-3737-4956-97E5-10EE5DD37AC7}" type="sibTrans" cxnId="{5470FA70-9C17-41E9-820D-ED404022B9D6}">
      <dgm:prSet/>
      <dgm:spPr/>
      <dgm:t>
        <a:bodyPr/>
        <a:lstStyle/>
        <a:p>
          <a:endParaRPr lang="en-US"/>
        </a:p>
      </dgm:t>
    </dgm:pt>
    <dgm:pt modelId="{7E8738D6-8DD3-4E2F-8F6D-B37E3B5CEDFD}" type="pres">
      <dgm:prSet presAssocID="{1A636C0F-37AD-458D-953A-4920A69188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2D17EB-CA34-41BE-A5B2-AB4C36C4F6F9}" type="pres">
      <dgm:prSet presAssocID="{B1BE88BB-3E84-4AC0-A609-4411DB1559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C6884-3445-4036-BC23-9E6D8AF7C5F8}" type="pres">
      <dgm:prSet presAssocID="{15DB06A8-9F64-4084-B732-1AFE10826B74}" presName="sibTrans" presStyleLbl="sibTrans2D1" presStyleIdx="0" presStyleCnt="3"/>
      <dgm:spPr/>
      <dgm:t>
        <a:bodyPr/>
        <a:lstStyle/>
        <a:p>
          <a:endParaRPr lang="hr-HR"/>
        </a:p>
      </dgm:t>
    </dgm:pt>
    <dgm:pt modelId="{9C571595-53C5-4573-AB60-1E707786EE13}" type="pres">
      <dgm:prSet presAssocID="{15DB06A8-9F64-4084-B732-1AFE10826B74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4BD608B6-AFE2-4344-8E64-A0923C282777}" type="pres">
      <dgm:prSet presAssocID="{FD6DB6C4-90DE-4E91-86E2-B24D771FEB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D350C5-534A-4B22-90A8-13FCD34AF57B}" type="pres">
      <dgm:prSet presAssocID="{D17EFEAB-0DAC-4C85-B246-2C89C6C399DD}" presName="sibTrans" presStyleLbl="sibTrans2D1" presStyleIdx="1" presStyleCnt="3"/>
      <dgm:spPr/>
      <dgm:t>
        <a:bodyPr/>
        <a:lstStyle/>
        <a:p>
          <a:endParaRPr lang="hr-HR"/>
        </a:p>
      </dgm:t>
    </dgm:pt>
    <dgm:pt modelId="{3EA2E262-93FF-4953-8A15-8625AA0F4FE5}" type="pres">
      <dgm:prSet presAssocID="{D17EFEAB-0DAC-4C85-B246-2C89C6C399DD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8CCC2348-66E6-41A4-B7C7-384D2C1379DB}" type="pres">
      <dgm:prSet presAssocID="{3C9FBE4D-6D3B-4FE3-9493-33C5E7B287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B8BD8D-01C5-445D-85F1-4A90450BF34E}" type="pres">
      <dgm:prSet presAssocID="{B66EA3A7-2B38-4673-8369-5A4E4C22C4F4}" presName="sibTrans" presStyleLbl="sibTrans2D1" presStyleIdx="2" presStyleCnt="3"/>
      <dgm:spPr/>
      <dgm:t>
        <a:bodyPr/>
        <a:lstStyle/>
        <a:p>
          <a:endParaRPr lang="hr-HR"/>
        </a:p>
      </dgm:t>
    </dgm:pt>
    <dgm:pt modelId="{BDE1CD7D-C2F3-4971-84D3-00B0ACDEFEEF}" type="pres">
      <dgm:prSet presAssocID="{B66EA3A7-2B38-4673-8369-5A4E4C22C4F4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9F1883C7-335E-47FC-A197-FC00D82E7BD2}" type="pres">
      <dgm:prSet presAssocID="{7E79BA98-C251-4A86-AD4C-E967C8ADE7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B741E6C-6EFD-46F5-BA29-923F76119BAB}" type="presOf" srcId="{3C9FBE4D-6D3B-4FE3-9493-33C5E7B28789}" destId="{8CCC2348-66E6-41A4-B7C7-384D2C1379DB}" srcOrd="0" destOrd="0" presId="urn:microsoft.com/office/officeart/2005/8/layout/process5"/>
    <dgm:cxn modelId="{B8B0ADD6-3220-401A-98CC-379E4EC38C41}" type="presOf" srcId="{D17EFEAB-0DAC-4C85-B246-2C89C6C399DD}" destId="{3EA2E262-93FF-4953-8A15-8625AA0F4FE5}" srcOrd="1" destOrd="0" presId="urn:microsoft.com/office/officeart/2005/8/layout/process5"/>
    <dgm:cxn modelId="{D07E9B8E-D987-43AC-BACA-822587853189}" type="presOf" srcId="{1A636C0F-37AD-458D-953A-4920A6918810}" destId="{7E8738D6-8DD3-4E2F-8F6D-B37E3B5CEDFD}" srcOrd="0" destOrd="0" presId="urn:microsoft.com/office/officeart/2005/8/layout/process5"/>
    <dgm:cxn modelId="{DCCE8C40-5819-4A8B-8324-DFA646F2ABD6}" type="presOf" srcId="{B66EA3A7-2B38-4673-8369-5A4E4C22C4F4}" destId="{BDE1CD7D-C2F3-4971-84D3-00B0ACDEFEEF}" srcOrd="1" destOrd="0" presId="urn:microsoft.com/office/officeart/2005/8/layout/process5"/>
    <dgm:cxn modelId="{C48F5209-DE70-41CD-8566-FAF3A38AFFAC}" type="presOf" srcId="{15DB06A8-9F64-4084-B732-1AFE10826B74}" destId="{9C571595-53C5-4573-AB60-1E707786EE13}" srcOrd="1" destOrd="0" presId="urn:microsoft.com/office/officeart/2005/8/layout/process5"/>
    <dgm:cxn modelId="{F2022A04-A84E-4D80-9972-026A9FF867C0}" type="presOf" srcId="{FD6DB6C4-90DE-4E91-86E2-B24D771FEBE6}" destId="{4BD608B6-AFE2-4344-8E64-A0923C282777}" srcOrd="0" destOrd="0" presId="urn:microsoft.com/office/officeart/2005/8/layout/process5"/>
    <dgm:cxn modelId="{8BF6110E-6A3F-4D17-87F0-7BA5E5DB3A94}" srcId="{1A636C0F-37AD-458D-953A-4920A6918810}" destId="{FD6DB6C4-90DE-4E91-86E2-B24D771FEBE6}" srcOrd="1" destOrd="0" parTransId="{AF4AB1B2-9914-4BD0-B659-1B7AB75F749A}" sibTransId="{D17EFEAB-0DAC-4C85-B246-2C89C6C399DD}"/>
    <dgm:cxn modelId="{E54C1505-15C6-4170-9AB4-A279D9D12FD9}" type="presOf" srcId="{15DB06A8-9F64-4084-B732-1AFE10826B74}" destId="{9B3C6884-3445-4036-BC23-9E6D8AF7C5F8}" srcOrd="0" destOrd="0" presId="urn:microsoft.com/office/officeart/2005/8/layout/process5"/>
    <dgm:cxn modelId="{166C21DF-678F-4CA1-8382-123DCACC2779}" type="presOf" srcId="{B1BE88BB-3E84-4AC0-A609-4411DB15595D}" destId="{BD2D17EB-CA34-41BE-A5B2-AB4C36C4F6F9}" srcOrd="0" destOrd="0" presId="urn:microsoft.com/office/officeart/2005/8/layout/process5"/>
    <dgm:cxn modelId="{709B1354-B241-4D84-8D6C-F3CEB52742D0}" type="presOf" srcId="{7E79BA98-C251-4A86-AD4C-E967C8ADE705}" destId="{9F1883C7-335E-47FC-A197-FC00D82E7BD2}" srcOrd="0" destOrd="0" presId="urn:microsoft.com/office/officeart/2005/8/layout/process5"/>
    <dgm:cxn modelId="{151A990B-2B34-41EF-94D0-DB6E76CB92D5}" srcId="{1A636C0F-37AD-458D-953A-4920A6918810}" destId="{3C9FBE4D-6D3B-4FE3-9493-33C5E7B28789}" srcOrd="2" destOrd="0" parTransId="{8DA1B21C-46FB-484A-8A6F-660AA755D568}" sibTransId="{B66EA3A7-2B38-4673-8369-5A4E4C22C4F4}"/>
    <dgm:cxn modelId="{3AF369F6-4A4F-4618-8CCC-9FE2EA75BEF1}" srcId="{1A636C0F-37AD-458D-953A-4920A6918810}" destId="{B1BE88BB-3E84-4AC0-A609-4411DB15595D}" srcOrd="0" destOrd="0" parTransId="{19F01E02-E792-4C34-88F2-0B58AF203C61}" sibTransId="{15DB06A8-9F64-4084-B732-1AFE10826B74}"/>
    <dgm:cxn modelId="{8F4592C8-D47D-4D37-AF57-8DD88AD40AB5}" type="presOf" srcId="{D17EFEAB-0DAC-4C85-B246-2C89C6C399DD}" destId="{13D350C5-534A-4B22-90A8-13FCD34AF57B}" srcOrd="0" destOrd="0" presId="urn:microsoft.com/office/officeart/2005/8/layout/process5"/>
    <dgm:cxn modelId="{5470FA70-9C17-41E9-820D-ED404022B9D6}" srcId="{1A636C0F-37AD-458D-953A-4920A6918810}" destId="{7E79BA98-C251-4A86-AD4C-E967C8ADE705}" srcOrd="3" destOrd="0" parTransId="{26CDA43A-64CD-42B1-AFC4-4A5DD9346FDC}" sibTransId="{53E3DD0A-3737-4956-97E5-10EE5DD37AC7}"/>
    <dgm:cxn modelId="{B5CC51E4-2E8E-441C-8428-AD8235A3C0E3}" type="presOf" srcId="{B66EA3A7-2B38-4673-8369-5A4E4C22C4F4}" destId="{7CB8BD8D-01C5-445D-85F1-4A90450BF34E}" srcOrd="0" destOrd="0" presId="urn:microsoft.com/office/officeart/2005/8/layout/process5"/>
    <dgm:cxn modelId="{BD6DF4DE-DB3C-405C-AFB7-1B537925D600}" type="presParOf" srcId="{7E8738D6-8DD3-4E2F-8F6D-B37E3B5CEDFD}" destId="{BD2D17EB-CA34-41BE-A5B2-AB4C36C4F6F9}" srcOrd="0" destOrd="0" presId="urn:microsoft.com/office/officeart/2005/8/layout/process5"/>
    <dgm:cxn modelId="{966471F0-CCAC-4105-B2C7-9644187FE3EE}" type="presParOf" srcId="{7E8738D6-8DD3-4E2F-8F6D-B37E3B5CEDFD}" destId="{9B3C6884-3445-4036-BC23-9E6D8AF7C5F8}" srcOrd="1" destOrd="0" presId="urn:microsoft.com/office/officeart/2005/8/layout/process5"/>
    <dgm:cxn modelId="{CB035803-8D7D-4215-A624-28A12029A18D}" type="presParOf" srcId="{9B3C6884-3445-4036-BC23-9E6D8AF7C5F8}" destId="{9C571595-53C5-4573-AB60-1E707786EE13}" srcOrd="0" destOrd="0" presId="urn:microsoft.com/office/officeart/2005/8/layout/process5"/>
    <dgm:cxn modelId="{75B717B6-02E9-4A0E-A860-15FA16254383}" type="presParOf" srcId="{7E8738D6-8DD3-4E2F-8F6D-B37E3B5CEDFD}" destId="{4BD608B6-AFE2-4344-8E64-A0923C282777}" srcOrd="2" destOrd="0" presId="urn:microsoft.com/office/officeart/2005/8/layout/process5"/>
    <dgm:cxn modelId="{1C4AEC6F-D9B5-428D-B8D1-1978202E1AD6}" type="presParOf" srcId="{7E8738D6-8DD3-4E2F-8F6D-B37E3B5CEDFD}" destId="{13D350C5-534A-4B22-90A8-13FCD34AF57B}" srcOrd="3" destOrd="0" presId="urn:microsoft.com/office/officeart/2005/8/layout/process5"/>
    <dgm:cxn modelId="{1B69A346-03EC-48E2-9048-1001B7702BA7}" type="presParOf" srcId="{13D350C5-534A-4B22-90A8-13FCD34AF57B}" destId="{3EA2E262-93FF-4953-8A15-8625AA0F4FE5}" srcOrd="0" destOrd="0" presId="urn:microsoft.com/office/officeart/2005/8/layout/process5"/>
    <dgm:cxn modelId="{7C56285F-56E2-4302-A8E5-A9DFECA9EA0C}" type="presParOf" srcId="{7E8738D6-8DD3-4E2F-8F6D-B37E3B5CEDFD}" destId="{8CCC2348-66E6-41A4-B7C7-384D2C1379DB}" srcOrd="4" destOrd="0" presId="urn:microsoft.com/office/officeart/2005/8/layout/process5"/>
    <dgm:cxn modelId="{BDD81B02-1CB7-4C73-85AA-DA352616EC1E}" type="presParOf" srcId="{7E8738D6-8DD3-4E2F-8F6D-B37E3B5CEDFD}" destId="{7CB8BD8D-01C5-445D-85F1-4A90450BF34E}" srcOrd="5" destOrd="0" presId="urn:microsoft.com/office/officeart/2005/8/layout/process5"/>
    <dgm:cxn modelId="{8BBF54C0-768D-42B9-B20F-69D770E65DF2}" type="presParOf" srcId="{7CB8BD8D-01C5-445D-85F1-4A90450BF34E}" destId="{BDE1CD7D-C2F3-4971-84D3-00B0ACDEFEEF}" srcOrd="0" destOrd="0" presId="urn:microsoft.com/office/officeart/2005/8/layout/process5"/>
    <dgm:cxn modelId="{5B098D75-87E9-47D4-B8D5-AADE11C266CC}" type="presParOf" srcId="{7E8738D6-8DD3-4E2F-8F6D-B37E3B5CEDFD}" destId="{9F1883C7-335E-47FC-A197-FC00D82E7BD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5EEDFB-EF1B-45E4-92DC-9288A36E2A7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843BA3-7A49-40E2-9F3F-8CB8ECE418BA}">
      <dgm:prSet custT="1"/>
      <dgm:spPr/>
      <dgm:t>
        <a:bodyPr/>
        <a:lstStyle/>
        <a:p>
          <a:r>
            <a:rPr lang="en-US" sz="2000" b="1" dirty="0" err="1"/>
            <a:t>Prednosti</a:t>
          </a:r>
          <a:r>
            <a:rPr lang="en-US" dirty="0"/>
            <a:t> SLA </a:t>
          </a:r>
          <a:r>
            <a:rPr lang="en-US" dirty="0" err="1"/>
            <a:t>tehnologije</a:t>
          </a:r>
          <a:r>
            <a:rPr lang="en-US" dirty="0"/>
            <a:t>:</a:t>
          </a:r>
        </a:p>
      </dgm:t>
    </dgm:pt>
    <dgm:pt modelId="{A1722CC0-48FD-4E9D-A2DC-0EBE4097BA45}" type="parTrans" cxnId="{4BA21E21-95C2-4518-940F-75CFAC2CF75D}">
      <dgm:prSet/>
      <dgm:spPr/>
      <dgm:t>
        <a:bodyPr/>
        <a:lstStyle/>
        <a:p>
          <a:endParaRPr lang="en-US"/>
        </a:p>
      </dgm:t>
    </dgm:pt>
    <dgm:pt modelId="{4F90F543-A7C4-47BE-A1DB-B37BA35300C1}" type="sibTrans" cxnId="{4BA21E21-95C2-4518-940F-75CFAC2CF75D}">
      <dgm:prSet/>
      <dgm:spPr/>
      <dgm:t>
        <a:bodyPr/>
        <a:lstStyle/>
        <a:p>
          <a:endParaRPr lang="en-US"/>
        </a:p>
      </dgm:t>
    </dgm:pt>
    <dgm:pt modelId="{41F14834-61B1-4540-979C-0829CC4ED4A6}">
      <dgm:prSet/>
      <dgm:spPr/>
      <dgm:t>
        <a:bodyPr/>
        <a:lstStyle/>
        <a:p>
          <a:r>
            <a:rPr lang="en-US" b="1" dirty="0" err="1"/>
            <a:t>Izuzetna</a:t>
          </a:r>
          <a:r>
            <a:rPr lang="en-US" b="1" dirty="0"/>
            <a:t> </a:t>
          </a:r>
          <a:r>
            <a:rPr lang="en-US" b="1" dirty="0" err="1"/>
            <a:t>preciznost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glatka</a:t>
          </a:r>
          <a:r>
            <a:rPr lang="en-US" b="1" dirty="0"/>
            <a:t> </a:t>
          </a:r>
          <a:r>
            <a:rPr lang="en-US" b="1" dirty="0" err="1"/>
            <a:t>površina</a:t>
          </a:r>
          <a:r>
            <a:rPr lang="en-US" dirty="0"/>
            <a:t> – </a:t>
          </a:r>
          <a:r>
            <a:rPr lang="en-US" dirty="0" err="1"/>
            <a:t>idealno</a:t>
          </a:r>
          <a:r>
            <a:rPr lang="en-US" dirty="0"/>
            <a:t> za </a:t>
          </a:r>
          <a:r>
            <a:rPr lang="en-US" dirty="0" err="1"/>
            <a:t>nakit</a:t>
          </a:r>
          <a:r>
            <a:rPr lang="en-US" dirty="0"/>
            <a:t>, </a:t>
          </a:r>
          <a:r>
            <a:rPr lang="en-US" dirty="0" err="1"/>
            <a:t>dentalne</a:t>
          </a:r>
          <a:r>
            <a:rPr lang="en-US" dirty="0"/>
            <a:t> </a:t>
          </a:r>
          <a:r>
            <a:rPr lang="en-US" dirty="0" err="1"/>
            <a:t>modele</a:t>
          </a:r>
          <a:r>
            <a:rPr lang="en-US" dirty="0"/>
            <a:t>, </a:t>
          </a:r>
          <a:r>
            <a:rPr lang="en-US" dirty="0" err="1"/>
            <a:t>minijature</a:t>
          </a:r>
          <a:r>
            <a:rPr lang="en-US" dirty="0"/>
            <a:t>.</a:t>
          </a:r>
        </a:p>
      </dgm:t>
    </dgm:pt>
    <dgm:pt modelId="{4CAE1AB2-8022-463D-A2E5-403372B98770}" type="parTrans" cxnId="{E4D9B423-094B-4A25-8DA8-12790CDB8D3E}">
      <dgm:prSet/>
      <dgm:spPr/>
      <dgm:t>
        <a:bodyPr/>
        <a:lstStyle/>
        <a:p>
          <a:endParaRPr lang="en-US"/>
        </a:p>
      </dgm:t>
    </dgm:pt>
    <dgm:pt modelId="{8ED9B2AC-37CE-400D-B4CB-C8D7F3C8EC58}" type="sibTrans" cxnId="{E4D9B423-094B-4A25-8DA8-12790CDB8D3E}">
      <dgm:prSet/>
      <dgm:spPr/>
      <dgm:t>
        <a:bodyPr/>
        <a:lstStyle/>
        <a:p>
          <a:endParaRPr lang="en-US"/>
        </a:p>
      </dgm:t>
    </dgm:pt>
    <dgm:pt modelId="{E5C54D1A-791E-4F3D-B31D-F831BBB25E2C}">
      <dgm:prSet/>
      <dgm:spPr/>
      <dgm:t>
        <a:bodyPr/>
        <a:lstStyle/>
        <a:p>
          <a:r>
            <a:rPr lang="en-US" b="1" dirty="0"/>
            <a:t>Visoka </a:t>
          </a:r>
          <a:r>
            <a:rPr lang="en-US" b="1" dirty="0" err="1"/>
            <a:t>razlučivost</a:t>
          </a:r>
          <a:r>
            <a:rPr lang="en-US" dirty="0"/>
            <a:t> – 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reproducirati</a:t>
          </a:r>
          <a:r>
            <a:rPr lang="en-US" dirty="0"/>
            <a:t> </a:t>
          </a:r>
          <a:r>
            <a:rPr lang="en-US" dirty="0" err="1"/>
            <a:t>vrlo</a:t>
          </a:r>
          <a:r>
            <a:rPr lang="en-US" dirty="0"/>
            <a:t> fine </a:t>
          </a:r>
          <a:r>
            <a:rPr lang="en-US" dirty="0" err="1"/>
            <a:t>detalje</a:t>
          </a:r>
          <a:r>
            <a:rPr lang="en-US" dirty="0"/>
            <a:t>.</a:t>
          </a:r>
        </a:p>
      </dgm:t>
    </dgm:pt>
    <dgm:pt modelId="{4775964C-5098-4535-A2C7-7E78B43055BD}" type="parTrans" cxnId="{2CCA45F0-BE20-4712-8CA8-69F244F42C93}">
      <dgm:prSet/>
      <dgm:spPr/>
      <dgm:t>
        <a:bodyPr/>
        <a:lstStyle/>
        <a:p>
          <a:endParaRPr lang="en-US"/>
        </a:p>
      </dgm:t>
    </dgm:pt>
    <dgm:pt modelId="{C35EACF6-05E0-40FE-9D63-D6756F1C33AF}" type="sibTrans" cxnId="{2CCA45F0-BE20-4712-8CA8-69F244F42C93}">
      <dgm:prSet/>
      <dgm:spPr/>
      <dgm:t>
        <a:bodyPr/>
        <a:lstStyle/>
        <a:p>
          <a:endParaRPr lang="en-US"/>
        </a:p>
      </dgm:t>
    </dgm:pt>
    <dgm:pt modelId="{FAEBBF21-028F-47F9-80E7-83DDC77C0196}">
      <dgm:prSet/>
      <dgm:spPr/>
      <dgm:t>
        <a:bodyPr/>
        <a:lstStyle/>
        <a:p>
          <a:r>
            <a:rPr lang="en-US" b="1" dirty="0" err="1"/>
            <a:t>Različite</a:t>
          </a:r>
          <a:r>
            <a:rPr lang="en-US" b="1" dirty="0"/>
            <a:t> </a:t>
          </a:r>
          <a:r>
            <a:rPr lang="en-US" b="1" dirty="0" err="1"/>
            <a:t>vrste</a:t>
          </a:r>
          <a:r>
            <a:rPr lang="en-US" b="1" dirty="0"/>
            <a:t> </a:t>
          </a:r>
          <a:r>
            <a:rPr lang="en-US" b="1" dirty="0" err="1"/>
            <a:t>smola</a:t>
          </a:r>
          <a:r>
            <a:rPr lang="en-US" dirty="0"/>
            <a:t> – </a:t>
          </a:r>
          <a:r>
            <a:rPr lang="en-US" dirty="0" err="1"/>
            <a:t>fleksibilne</a:t>
          </a:r>
          <a:r>
            <a:rPr lang="en-US" dirty="0"/>
            <a:t>, </a:t>
          </a:r>
          <a:r>
            <a:rPr lang="en-US" dirty="0" err="1"/>
            <a:t>tvrde</a:t>
          </a:r>
          <a:r>
            <a:rPr lang="en-US" dirty="0"/>
            <a:t>, </a:t>
          </a:r>
          <a:r>
            <a:rPr lang="en-US" dirty="0" err="1"/>
            <a:t>otporne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temperaturu</a:t>
          </a:r>
          <a:r>
            <a:rPr lang="en-US" dirty="0"/>
            <a:t> </a:t>
          </a:r>
          <a:r>
            <a:rPr lang="en-US" dirty="0" err="1"/>
            <a:t>itd</a:t>
          </a:r>
          <a:r>
            <a:rPr lang="en-US" dirty="0"/>
            <a:t>.</a:t>
          </a:r>
        </a:p>
      </dgm:t>
    </dgm:pt>
    <dgm:pt modelId="{90947B3D-E4F9-43A9-B9AE-3F7DC058D5D1}" type="parTrans" cxnId="{01F6E677-1A2A-4529-B443-29909D1DC0E1}">
      <dgm:prSet/>
      <dgm:spPr/>
      <dgm:t>
        <a:bodyPr/>
        <a:lstStyle/>
        <a:p>
          <a:endParaRPr lang="en-US"/>
        </a:p>
      </dgm:t>
    </dgm:pt>
    <dgm:pt modelId="{32C5BCF7-E487-4722-9118-2B7429C31856}" type="sibTrans" cxnId="{01F6E677-1A2A-4529-B443-29909D1DC0E1}">
      <dgm:prSet/>
      <dgm:spPr/>
      <dgm:t>
        <a:bodyPr/>
        <a:lstStyle/>
        <a:p>
          <a:endParaRPr lang="en-US"/>
        </a:p>
      </dgm:t>
    </dgm:pt>
    <dgm:pt modelId="{DCEE9E36-FCB5-436E-A1A8-5736B825D95F}">
      <dgm:prSet custT="1"/>
      <dgm:spPr/>
      <dgm:t>
        <a:bodyPr/>
        <a:lstStyle/>
        <a:p>
          <a:r>
            <a:rPr lang="en-US" sz="2000" b="0" dirty="0" err="1"/>
            <a:t>Nedostaci</a:t>
          </a:r>
          <a:r>
            <a:rPr lang="en-US" sz="2000" b="0" dirty="0"/>
            <a:t>:</a:t>
          </a:r>
        </a:p>
      </dgm:t>
    </dgm:pt>
    <dgm:pt modelId="{0975C4E9-8E98-407E-8CC0-94083F2AEF65}" type="parTrans" cxnId="{BB821A0F-FC1F-475A-BE57-56CE3F46411A}">
      <dgm:prSet/>
      <dgm:spPr/>
      <dgm:t>
        <a:bodyPr/>
        <a:lstStyle/>
        <a:p>
          <a:endParaRPr lang="en-US"/>
        </a:p>
      </dgm:t>
    </dgm:pt>
    <dgm:pt modelId="{701B9CB3-6BDF-4B3F-A236-01D1B06E9215}" type="sibTrans" cxnId="{BB821A0F-FC1F-475A-BE57-56CE3F46411A}">
      <dgm:prSet/>
      <dgm:spPr/>
      <dgm:t>
        <a:bodyPr/>
        <a:lstStyle/>
        <a:p>
          <a:endParaRPr lang="en-US"/>
        </a:p>
      </dgm:t>
    </dgm:pt>
    <dgm:pt modelId="{4F1883AA-4433-451E-BF9C-9F343AB6A7AE}">
      <dgm:prSet/>
      <dgm:spPr/>
      <dgm:t>
        <a:bodyPr/>
        <a:lstStyle/>
        <a:p>
          <a:r>
            <a:rPr lang="en-US" b="1" dirty="0" err="1"/>
            <a:t>Skuplje</a:t>
          </a:r>
          <a:r>
            <a:rPr lang="en-US" b="1" dirty="0"/>
            <a:t> </a:t>
          </a:r>
          <a:r>
            <a:rPr lang="en-US" b="1" dirty="0" err="1"/>
            <a:t>održavanje</a:t>
          </a:r>
          <a:r>
            <a:rPr lang="en-US" dirty="0"/>
            <a:t> – </a:t>
          </a:r>
          <a:r>
            <a:rPr lang="en-US" dirty="0" err="1"/>
            <a:t>smola</a:t>
          </a:r>
          <a:r>
            <a:rPr lang="en-US" dirty="0"/>
            <a:t> je </a:t>
          </a:r>
          <a:r>
            <a:rPr lang="en-US" dirty="0" err="1"/>
            <a:t>skuplja</a:t>
          </a:r>
          <a:r>
            <a:rPr lang="en-US" dirty="0"/>
            <a:t>, a </a:t>
          </a:r>
          <a:r>
            <a:rPr lang="en-US" dirty="0" err="1"/>
            <a:t>printeri</a:t>
          </a:r>
          <a:r>
            <a:rPr lang="en-US" dirty="0"/>
            <a:t> </a:t>
          </a:r>
          <a:r>
            <a:rPr lang="en-US" dirty="0" err="1"/>
            <a:t>zahtijevaju</a:t>
          </a:r>
          <a:r>
            <a:rPr lang="en-US" dirty="0"/>
            <a:t> </a:t>
          </a:r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čišćenja</a:t>
          </a:r>
          <a:r>
            <a:rPr lang="en-US" dirty="0"/>
            <a:t>.</a:t>
          </a:r>
        </a:p>
      </dgm:t>
    </dgm:pt>
    <dgm:pt modelId="{6740901F-B98A-4C8B-A9DC-465ED9334EB8}" type="parTrans" cxnId="{D0C42297-F6A9-422E-9B5A-194E5FC0493C}">
      <dgm:prSet/>
      <dgm:spPr/>
      <dgm:t>
        <a:bodyPr/>
        <a:lstStyle/>
        <a:p>
          <a:endParaRPr lang="en-US"/>
        </a:p>
      </dgm:t>
    </dgm:pt>
    <dgm:pt modelId="{D0EB03E9-956D-4641-82DE-F7F1F4BF7542}" type="sibTrans" cxnId="{D0C42297-F6A9-422E-9B5A-194E5FC0493C}">
      <dgm:prSet/>
      <dgm:spPr/>
      <dgm:t>
        <a:bodyPr/>
        <a:lstStyle/>
        <a:p>
          <a:endParaRPr lang="en-US"/>
        </a:p>
      </dgm:t>
    </dgm:pt>
    <dgm:pt modelId="{A3DB15FA-2178-4A62-BCD2-8924AEB2C652}">
      <dgm:prSet/>
      <dgm:spPr/>
      <dgm:t>
        <a:bodyPr/>
        <a:lstStyle/>
        <a:p>
          <a:r>
            <a:rPr lang="en-US" b="1" dirty="0"/>
            <a:t>Manja </a:t>
          </a:r>
          <a:r>
            <a:rPr lang="en-US" b="1" dirty="0" err="1"/>
            <a:t>čvrstoća</a:t>
          </a:r>
          <a:r>
            <a:rPr lang="en-US" dirty="0"/>
            <a:t> u </a:t>
          </a:r>
          <a:r>
            <a:rPr lang="en-US" dirty="0" err="1"/>
            <a:t>usporedbi</a:t>
          </a:r>
          <a:r>
            <a:rPr lang="en-US" dirty="0"/>
            <a:t> s </a:t>
          </a:r>
          <a:r>
            <a:rPr lang="en-US" dirty="0" err="1"/>
            <a:t>nekim</a:t>
          </a:r>
          <a:r>
            <a:rPr lang="en-US" dirty="0"/>
            <a:t> FDM </a:t>
          </a:r>
          <a:r>
            <a:rPr lang="en-US" dirty="0" err="1"/>
            <a:t>materijalima</a:t>
          </a:r>
          <a:r>
            <a:rPr lang="en-US" dirty="0"/>
            <a:t>.</a:t>
          </a:r>
        </a:p>
      </dgm:t>
    </dgm:pt>
    <dgm:pt modelId="{BF22BD56-E04E-4FA6-A0F2-7AA194DB85F0}" type="parTrans" cxnId="{2C28D47B-19E3-485B-B7CC-587CA050E5D2}">
      <dgm:prSet/>
      <dgm:spPr/>
      <dgm:t>
        <a:bodyPr/>
        <a:lstStyle/>
        <a:p>
          <a:endParaRPr lang="en-US"/>
        </a:p>
      </dgm:t>
    </dgm:pt>
    <dgm:pt modelId="{D25CDEC0-1D28-44F0-81A4-B9D90F7D054F}" type="sibTrans" cxnId="{2C28D47B-19E3-485B-B7CC-587CA050E5D2}">
      <dgm:prSet/>
      <dgm:spPr/>
      <dgm:t>
        <a:bodyPr/>
        <a:lstStyle/>
        <a:p>
          <a:endParaRPr lang="en-US"/>
        </a:p>
      </dgm:t>
    </dgm:pt>
    <dgm:pt modelId="{A6999EA1-90BF-41D6-9E6D-955813ED6C44}">
      <dgm:prSet/>
      <dgm:spPr/>
      <dgm:t>
        <a:bodyPr/>
        <a:lstStyle/>
        <a:p>
          <a:r>
            <a:rPr lang="en-US" b="1" dirty="0" err="1"/>
            <a:t>Postprocesiranje</a:t>
          </a:r>
          <a:r>
            <a:rPr lang="en-US" b="1" dirty="0"/>
            <a:t> je </a:t>
          </a:r>
          <a:r>
            <a:rPr lang="en-US" b="1" dirty="0" err="1"/>
            <a:t>obavezno</a:t>
          </a:r>
          <a:r>
            <a:rPr lang="en-US" dirty="0"/>
            <a:t> – </a:t>
          </a:r>
          <a:r>
            <a:rPr lang="en-US" dirty="0" err="1"/>
            <a:t>ispiranje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UV </a:t>
          </a:r>
          <a:r>
            <a:rPr lang="en-US" dirty="0" err="1"/>
            <a:t>stvrdnjavanje</a:t>
          </a:r>
          <a:r>
            <a:rPr lang="en-US" dirty="0"/>
            <a:t>.</a:t>
          </a:r>
        </a:p>
      </dgm:t>
    </dgm:pt>
    <dgm:pt modelId="{0CFCE397-55C3-4B35-B85A-9606BFB36FBA}" type="parTrans" cxnId="{2B5462FE-8692-4F53-B5E5-12432FBFE394}">
      <dgm:prSet/>
      <dgm:spPr/>
      <dgm:t>
        <a:bodyPr/>
        <a:lstStyle/>
        <a:p>
          <a:endParaRPr lang="en-US"/>
        </a:p>
      </dgm:t>
    </dgm:pt>
    <dgm:pt modelId="{26D666CF-B103-4161-B712-1A4BF1A3011B}" type="sibTrans" cxnId="{2B5462FE-8692-4F53-B5E5-12432FBFE394}">
      <dgm:prSet/>
      <dgm:spPr/>
      <dgm:t>
        <a:bodyPr/>
        <a:lstStyle/>
        <a:p>
          <a:endParaRPr lang="en-US"/>
        </a:p>
      </dgm:t>
    </dgm:pt>
    <dgm:pt modelId="{25004390-D8BB-42B0-BBA4-B04C711E3043}">
      <dgm:prSet/>
      <dgm:spPr/>
      <dgm:t>
        <a:bodyPr/>
        <a:lstStyle/>
        <a:p>
          <a:r>
            <a:rPr lang="en-US" dirty="0"/>
            <a:t>PRILIKOM </a:t>
          </a:r>
          <a:r>
            <a:rPr lang="en-US" dirty="0">
              <a:latin typeface="Calibri Light" panose="020F0302020204030204"/>
            </a:rPr>
            <a:t>STVRDNJAVANJA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OSLOBAĐAJU</a:t>
          </a:r>
          <a:r>
            <a:rPr lang="en-US" dirty="0"/>
            <a:t> </a:t>
          </a:r>
          <a:r>
            <a:rPr lang="hr-HR" dirty="0"/>
            <a:t>S</a:t>
          </a:r>
          <a:r>
            <a:rPr lang="en-US" dirty="0"/>
            <a:t>E OTROVNI PLINOVI</a:t>
          </a:r>
        </a:p>
      </dgm:t>
    </dgm:pt>
    <dgm:pt modelId="{400F65A4-72B5-4936-B6E1-814F5CEF2244}" type="parTrans" cxnId="{DFB2B415-ED98-4242-914F-5FE7F012042C}">
      <dgm:prSet/>
      <dgm:spPr/>
      <dgm:t>
        <a:bodyPr/>
        <a:lstStyle/>
        <a:p>
          <a:endParaRPr lang="en-US"/>
        </a:p>
      </dgm:t>
    </dgm:pt>
    <dgm:pt modelId="{FC713535-A164-4A92-A4ED-82D1558EA4CD}" type="sibTrans" cxnId="{DFB2B415-ED98-4242-914F-5FE7F012042C}">
      <dgm:prSet/>
      <dgm:spPr/>
      <dgm:t>
        <a:bodyPr/>
        <a:lstStyle/>
        <a:p>
          <a:endParaRPr lang="en-US"/>
        </a:p>
      </dgm:t>
    </dgm:pt>
    <dgm:pt modelId="{2564F2C4-D0D9-4377-BEE9-647905C4D84E}" type="pres">
      <dgm:prSet presAssocID="{175EEDFB-EF1B-45E4-92DC-9288A36E2A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583A04E-F9C0-436B-B1EA-8F5A3F4DDE69}" type="pres">
      <dgm:prSet presAssocID="{5E843BA3-7A49-40E2-9F3F-8CB8ECE418BA}" presName="thickLine" presStyleLbl="alignNode1" presStyleIdx="0" presStyleCnt="9"/>
      <dgm:spPr/>
    </dgm:pt>
    <dgm:pt modelId="{2AAD86B2-BF6C-4121-842C-DFBFA5C9A825}" type="pres">
      <dgm:prSet presAssocID="{5E843BA3-7A49-40E2-9F3F-8CB8ECE418BA}" presName="horz1" presStyleCnt="0"/>
      <dgm:spPr/>
    </dgm:pt>
    <dgm:pt modelId="{F359FDFE-F944-468D-A268-D8902BF5E871}" type="pres">
      <dgm:prSet presAssocID="{5E843BA3-7A49-40E2-9F3F-8CB8ECE418BA}" presName="tx1" presStyleLbl="revTx" presStyleIdx="0" presStyleCnt="9"/>
      <dgm:spPr/>
      <dgm:t>
        <a:bodyPr/>
        <a:lstStyle/>
        <a:p>
          <a:endParaRPr lang="hr-HR"/>
        </a:p>
      </dgm:t>
    </dgm:pt>
    <dgm:pt modelId="{88AC7E80-40B2-4C39-81C6-78DE7AD3C89C}" type="pres">
      <dgm:prSet presAssocID="{5E843BA3-7A49-40E2-9F3F-8CB8ECE418BA}" presName="vert1" presStyleCnt="0"/>
      <dgm:spPr/>
    </dgm:pt>
    <dgm:pt modelId="{EBDBF30F-E514-4C22-A912-8964D4A85B5E}" type="pres">
      <dgm:prSet presAssocID="{41F14834-61B1-4540-979C-0829CC4ED4A6}" presName="thickLine" presStyleLbl="alignNode1" presStyleIdx="1" presStyleCnt="9"/>
      <dgm:spPr/>
    </dgm:pt>
    <dgm:pt modelId="{821A51C7-9846-4B0C-9773-C2BF1E2B0032}" type="pres">
      <dgm:prSet presAssocID="{41F14834-61B1-4540-979C-0829CC4ED4A6}" presName="horz1" presStyleCnt="0"/>
      <dgm:spPr/>
    </dgm:pt>
    <dgm:pt modelId="{765E0EED-9117-47C4-9FF1-2561CC3B3418}" type="pres">
      <dgm:prSet presAssocID="{41F14834-61B1-4540-979C-0829CC4ED4A6}" presName="tx1" presStyleLbl="revTx" presStyleIdx="1" presStyleCnt="9"/>
      <dgm:spPr/>
      <dgm:t>
        <a:bodyPr/>
        <a:lstStyle/>
        <a:p>
          <a:endParaRPr lang="hr-HR"/>
        </a:p>
      </dgm:t>
    </dgm:pt>
    <dgm:pt modelId="{8CA202DD-2A67-4C87-A702-040AC0776162}" type="pres">
      <dgm:prSet presAssocID="{41F14834-61B1-4540-979C-0829CC4ED4A6}" presName="vert1" presStyleCnt="0"/>
      <dgm:spPr/>
    </dgm:pt>
    <dgm:pt modelId="{781A8299-F090-44C9-BA6A-2CA063FADC38}" type="pres">
      <dgm:prSet presAssocID="{E5C54D1A-791E-4F3D-B31D-F831BBB25E2C}" presName="thickLine" presStyleLbl="alignNode1" presStyleIdx="2" presStyleCnt="9"/>
      <dgm:spPr/>
    </dgm:pt>
    <dgm:pt modelId="{51554629-75D2-4D8B-BD10-BE7DA0A42CEF}" type="pres">
      <dgm:prSet presAssocID="{E5C54D1A-791E-4F3D-B31D-F831BBB25E2C}" presName="horz1" presStyleCnt="0"/>
      <dgm:spPr/>
    </dgm:pt>
    <dgm:pt modelId="{3D9BE433-80A2-4E72-9C4F-6FA6094C1778}" type="pres">
      <dgm:prSet presAssocID="{E5C54D1A-791E-4F3D-B31D-F831BBB25E2C}" presName="tx1" presStyleLbl="revTx" presStyleIdx="2" presStyleCnt="9"/>
      <dgm:spPr/>
      <dgm:t>
        <a:bodyPr/>
        <a:lstStyle/>
        <a:p>
          <a:endParaRPr lang="hr-HR"/>
        </a:p>
      </dgm:t>
    </dgm:pt>
    <dgm:pt modelId="{42F1B6F0-0312-436C-B751-98120069F2FC}" type="pres">
      <dgm:prSet presAssocID="{E5C54D1A-791E-4F3D-B31D-F831BBB25E2C}" presName="vert1" presStyleCnt="0"/>
      <dgm:spPr/>
    </dgm:pt>
    <dgm:pt modelId="{67DB6C95-1F01-4008-AADD-0AF1FC8574F6}" type="pres">
      <dgm:prSet presAssocID="{FAEBBF21-028F-47F9-80E7-83DDC77C0196}" presName="thickLine" presStyleLbl="alignNode1" presStyleIdx="3" presStyleCnt="9"/>
      <dgm:spPr/>
    </dgm:pt>
    <dgm:pt modelId="{B9B52BE3-18F4-424C-8F77-92341C010A6B}" type="pres">
      <dgm:prSet presAssocID="{FAEBBF21-028F-47F9-80E7-83DDC77C0196}" presName="horz1" presStyleCnt="0"/>
      <dgm:spPr/>
    </dgm:pt>
    <dgm:pt modelId="{B144C18E-B8A3-46B5-A200-90D6D5B89483}" type="pres">
      <dgm:prSet presAssocID="{FAEBBF21-028F-47F9-80E7-83DDC77C0196}" presName="tx1" presStyleLbl="revTx" presStyleIdx="3" presStyleCnt="9"/>
      <dgm:spPr/>
      <dgm:t>
        <a:bodyPr/>
        <a:lstStyle/>
        <a:p>
          <a:endParaRPr lang="hr-HR"/>
        </a:p>
      </dgm:t>
    </dgm:pt>
    <dgm:pt modelId="{0D86D6B2-F9A1-413A-BA7E-37864F7A4DE3}" type="pres">
      <dgm:prSet presAssocID="{FAEBBF21-028F-47F9-80E7-83DDC77C0196}" presName="vert1" presStyleCnt="0"/>
      <dgm:spPr/>
    </dgm:pt>
    <dgm:pt modelId="{FC5C5F29-ED20-4D19-B8E1-98ED221ABCEB}" type="pres">
      <dgm:prSet presAssocID="{DCEE9E36-FCB5-436E-A1A8-5736B825D95F}" presName="thickLine" presStyleLbl="alignNode1" presStyleIdx="4" presStyleCnt="9"/>
      <dgm:spPr/>
    </dgm:pt>
    <dgm:pt modelId="{8ADF0712-D872-4876-BF78-801B00A5BFB6}" type="pres">
      <dgm:prSet presAssocID="{DCEE9E36-FCB5-436E-A1A8-5736B825D95F}" presName="horz1" presStyleCnt="0"/>
      <dgm:spPr/>
    </dgm:pt>
    <dgm:pt modelId="{4AE2AC1D-058E-47D6-9881-A94D9AF2E736}" type="pres">
      <dgm:prSet presAssocID="{DCEE9E36-FCB5-436E-A1A8-5736B825D95F}" presName="tx1" presStyleLbl="revTx" presStyleIdx="4" presStyleCnt="9"/>
      <dgm:spPr/>
      <dgm:t>
        <a:bodyPr/>
        <a:lstStyle/>
        <a:p>
          <a:endParaRPr lang="hr-HR"/>
        </a:p>
      </dgm:t>
    </dgm:pt>
    <dgm:pt modelId="{909DB3DE-A498-4F23-A488-38DB05BFB791}" type="pres">
      <dgm:prSet presAssocID="{DCEE9E36-FCB5-436E-A1A8-5736B825D95F}" presName="vert1" presStyleCnt="0"/>
      <dgm:spPr/>
    </dgm:pt>
    <dgm:pt modelId="{FDB0F929-6ADC-4943-B2B5-8E8FC4A8B40F}" type="pres">
      <dgm:prSet presAssocID="{4F1883AA-4433-451E-BF9C-9F343AB6A7AE}" presName="thickLine" presStyleLbl="alignNode1" presStyleIdx="5" presStyleCnt="9"/>
      <dgm:spPr/>
    </dgm:pt>
    <dgm:pt modelId="{66E9D6C9-E5C0-4A37-A181-28036219FB25}" type="pres">
      <dgm:prSet presAssocID="{4F1883AA-4433-451E-BF9C-9F343AB6A7AE}" presName="horz1" presStyleCnt="0"/>
      <dgm:spPr/>
    </dgm:pt>
    <dgm:pt modelId="{0B3B412C-5431-4EE7-B677-D4CAFA8FE92A}" type="pres">
      <dgm:prSet presAssocID="{4F1883AA-4433-451E-BF9C-9F343AB6A7AE}" presName="tx1" presStyleLbl="revTx" presStyleIdx="5" presStyleCnt="9"/>
      <dgm:spPr/>
      <dgm:t>
        <a:bodyPr/>
        <a:lstStyle/>
        <a:p>
          <a:endParaRPr lang="hr-HR"/>
        </a:p>
      </dgm:t>
    </dgm:pt>
    <dgm:pt modelId="{B4764F18-4923-4DAD-AD72-B38EAC214F2C}" type="pres">
      <dgm:prSet presAssocID="{4F1883AA-4433-451E-BF9C-9F343AB6A7AE}" presName="vert1" presStyleCnt="0"/>
      <dgm:spPr/>
    </dgm:pt>
    <dgm:pt modelId="{D0487234-FB24-445A-9490-446386E788B5}" type="pres">
      <dgm:prSet presAssocID="{A3DB15FA-2178-4A62-BCD2-8924AEB2C652}" presName="thickLine" presStyleLbl="alignNode1" presStyleIdx="6" presStyleCnt="9"/>
      <dgm:spPr/>
    </dgm:pt>
    <dgm:pt modelId="{DC71683C-E126-4D7D-AC36-5E08683F37FF}" type="pres">
      <dgm:prSet presAssocID="{A3DB15FA-2178-4A62-BCD2-8924AEB2C652}" presName="horz1" presStyleCnt="0"/>
      <dgm:spPr/>
    </dgm:pt>
    <dgm:pt modelId="{1F4B7756-51D6-4A60-A8D3-738A49A19A8A}" type="pres">
      <dgm:prSet presAssocID="{A3DB15FA-2178-4A62-BCD2-8924AEB2C652}" presName="tx1" presStyleLbl="revTx" presStyleIdx="6" presStyleCnt="9"/>
      <dgm:spPr/>
      <dgm:t>
        <a:bodyPr/>
        <a:lstStyle/>
        <a:p>
          <a:endParaRPr lang="hr-HR"/>
        </a:p>
      </dgm:t>
    </dgm:pt>
    <dgm:pt modelId="{779EB298-D22A-4D11-9473-FA11F6003C07}" type="pres">
      <dgm:prSet presAssocID="{A3DB15FA-2178-4A62-BCD2-8924AEB2C652}" presName="vert1" presStyleCnt="0"/>
      <dgm:spPr/>
    </dgm:pt>
    <dgm:pt modelId="{20AE3C0B-F700-4E88-BF37-07D814C7FA9C}" type="pres">
      <dgm:prSet presAssocID="{A6999EA1-90BF-41D6-9E6D-955813ED6C44}" presName="thickLine" presStyleLbl="alignNode1" presStyleIdx="7" presStyleCnt="9"/>
      <dgm:spPr/>
    </dgm:pt>
    <dgm:pt modelId="{751802E9-3250-4ECA-AE52-EA256B3D36E6}" type="pres">
      <dgm:prSet presAssocID="{A6999EA1-90BF-41D6-9E6D-955813ED6C44}" presName="horz1" presStyleCnt="0"/>
      <dgm:spPr/>
    </dgm:pt>
    <dgm:pt modelId="{3BE7F949-80FA-496D-B541-3E3C4076D3D8}" type="pres">
      <dgm:prSet presAssocID="{A6999EA1-90BF-41D6-9E6D-955813ED6C44}" presName="tx1" presStyleLbl="revTx" presStyleIdx="7" presStyleCnt="9"/>
      <dgm:spPr/>
      <dgm:t>
        <a:bodyPr/>
        <a:lstStyle/>
        <a:p>
          <a:endParaRPr lang="hr-HR"/>
        </a:p>
      </dgm:t>
    </dgm:pt>
    <dgm:pt modelId="{9F90DE06-14B3-48A6-9920-2D2B830CD095}" type="pres">
      <dgm:prSet presAssocID="{A6999EA1-90BF-41D6-9E6D-955813ED6C44}" presName="vert1" presStyleCnt="0"/>
      <dgm:spPr/>
    </dgm:pt>
    <dgm:pt modelId="{00CE8471-97E2-45C5-ABFF-80428BDA0F49}" type="pres">
      <dgm:prSet presAssocID="{25004390-D8BB-42B0-BBA4-B04C711E3043}" presName="thickLine" presStyleLbl="alignNode1" presStyleIdx="8" presStyleCnt="9"/>
      <dgm:spPr/>
    </dgm:pt>
    <dgm:pt modelId="{354DD5BF-A950-4949-A34B-733E5857FBF7}" type="pres">
      <dgm:prSet presAssocID="{25004390-D8BB-42B0-BBA4-B04C711E3043}" presName="horz1" presStyleCnt="0"/>
      <dgm:spPr/>
    </dgm:pt>
    <dgm:pt modelId="{07C9D872-0567-4631-8CD1-F8357FD13C0F}" type="pres">
      <dgm:prSet presAssocID="{25004390-D8BB-42B0-BBA4-B04C711E3043}" presName="tx1" presStyleLbl="revTx" presStyleIdx="8" presStyleCnt="9"/>
      <dgm:spPr/>
      <dgm:t>
        <a:bodyPr/>
        <a:lstStyle/>
        <a:p>
          <a:endParaRPr lang="hr-HR"/>
        </a:p>
      </dgm:t>
    </dgm:pt>
    <dgm:pt modelId="{DE8A2AFD-E1FA-4A2D-B953-BF1604578D58}" type="pres">
      <dgm:prSet presAssocID="{25004390-D8BB-42B0-BBA4-B04C711E3043}" presName="vert1" presStyleCnt="0"/>
      <dgm:spPr/>
    </dgm:pt>
  </dgm:ptLst>
  <dgm:cxnLst>
    <dgm:cxn modelId="{DFB2B415-ED98-4242-914F-5FE7F012042C}" srcId="{175EEDFB-EF1B-45E4-92DC-9288A36E2A74}" destId="{25004390-D8BB-42B0-BBA4-B04C711E3043}" srcOrd="8" destOrd="0" parTransId="{400F65A4-72B5-4936-B6E1-814F5CEF2244}" sibTransId="{FC713535-A164-4A92-A4ED-82D1558EA4CD}"/>
    <dgm:cxn modelId="{D1CA3CB6-C212-44C3-85B0-3AD1C79667E9}" type="presOf" srcId="{FAEBBF21-028F-47F9-80E7-83DDC77C0196}" destId="{B144C18E-B8A3-46B5-A200-90D6D5B89483}" srcOrd="0" destOrd="0" presId="urn:microsoft.com/office/officeart/2008/layout/LinedList"/>
    <dgm:cxn modelId="{01F6E677-1A2A-4529-B443-29909D1DC0E1}" srcId="{175EEDFB-EF1B-45E4-92DC-9288A36E2A74}" destId="{FAEBBF21-028F-47F9-80E7-83DDC77C0196}" srcOrd="3" destOrd="0" parTransId="{90947B3D-E4F9-43A9-B9AE-3F7DC058D5D1}" sibTransId="{32C5BCF7-E487-4722-9118-2B7429C31856}"/>
    <dgm:cxn modelId="{BB821A0F-FC1F-475A-BE57-56CE3F46411A}" srcId="{175EEDFB-EF1B-45E4-92DC-9288A36E2A74}" destId="{DCEE9E36-FCB5-436E-A1A8-5736B825D95F}" srcOrd="4" destOrd="0" parTransId="{0975C4E9-8E98-407E-8CC0-94083F2AEF65}" sibTransId="{701B9CB3-6BDF-4B3F-A236-01D1B06E9215}"/>
    <dgm:cxn modelId="{C37D5744-F81B-45A0-B276-9C50299C4FF9}" type="presOf" srcId="{A6999EA1-90BF-41D6-9E6D-955813ED6C44}" destId="{3BE7F949-80FA-496D-B541-3E3C4076D3D8}" srcOrd="0" destOrd="0" presId="urn:microsoft.com/office/officeart/2008/layout/LinedList"/>
    <dgm:cxn modelId="{496913C1-649D-4E36-9071-DC3349B1B944}" type="presOf" srcId="{25004390-D8BB-42B0-BBA4-B04C711E3043}" destId="{07C9D872-0567-4631-8CD1-F8357FD13C0F}" srcOrd="0" destOrd="0" presId="urn:microsoft.com/office/officeart/2008/layout/LinedList"/>
    <dgm:cxn modelId="{2B08A121-51CF-4642-AE9D-2E789B1DCFEF}" type="presOf" srcId="{4F1883AA-4433-451E-BF9C-9F343AB6A7AE}" destId="{0B3B412C-5431-4EE7-B677-D4CAFA8FE92A}" srcOrd="0" destOrd="0" presId="urn:microsoft.com/office/officeart/2008/layout/LinedList"/>
    <dgm:cxn modelId="{C75970A8-9D3A-478D-A61B-9E267C9E1FB8}" type="presOf" srcId="{A3DB15FA-2178-4A62-BCD2-8924AEB2C652}" destId="{1F4B7756-51D6-4A60-A8D3-738A49A19A8A}" srcOrd="0" destOrd="0" presId="urn:microsoft.com/office/officeart/2008/layout/LinedList"/>
    <dgm:cxn modelId="{F5626F03-981C-4367-968E-8D5821099EAA}" type="presOf" srcId="{41F14834-61B1-4540-979C-0829CC4ED4A6}" destId="{765E0EED-9117-47C4-9FF1-2561CC3B3418}" srcOrd="0" destOrd="0" presId="urn:microsoft.com/office/officeart/2008/layout/LinedList"/>
    <dgm:cxn modelId="{B37414A5-7EE0-43AF-907B-9433B98022E2}" type="presOf" srcId="{5E843BA3-7A49-40E2-9F3F-8CB8ECE418BA}" destId="{F359FDFE-F944-468D-A268-D8902BF5E871}" srcOrd="0" destOrd="0" presId="urn:microsoft.com/office/officeart/2008/layout/LinedList"/>
    <dgm:cxn modelId="{2B5462FE-8692-4F53-B5E5-12432FBFE394}" srcId="{175EEDFB-EF1B-45E4-92DC-9288A36E2A74}" destId="{A6999EA1-90BF-41D6-9E6D-955813ED6C44}" srcOrd="7" destOrd="0" parTransId="{0CFCE397-55C3-4B35-B85A-9606BFB36FBA}" sibTransId="{26D666CF-B103-4161-B712-1A4BF1A3011B}"/>
    <dgm:cxn modelId="{A0490CFE-5CFA-4F6D-B7F5-70675C863FE2}" type="presOf" srcId="{DCEE9E36-FCB5-436E-A1A8-5736B825D95F}" destId="{4AE2AC1D-058E-47D6-9881-A94D9AF2E736}" srcOrd="0" destOrd="0" presId="urn:microsoft.com/office/officeart/2008/layout/LinedList"/>
    <dgm:cxn modelId="{2CCA45F0-BE20-4712-8CA8-69F244F42C93}" srcId="{175EEDFB-EF1B-45E4-92DC-9288A36E2A74}" destId="{E5C54D1A-791E-4F3D-B31D-F831BBB25E2C}" srcOrd="2" destOrd="0" parTransId="{4775964C-5098-4535-A2C7-7E78B43055BD}" sibTransId="{C35EACF6-05E0-40FE-9D63-D6756F1C33AF}"/>
    <dgm:cxn modelId="{88D80A65-5355-445A-A6B0-585CAC74FAF3}" type="presOf" srcId="{E5C54D1A-791E-4F3D-B31D-F831BBB25E2C}" destId="{3D9BE433-80A2-4E72-9C4F-6FA6094C1778}" srcOrd="0" destOrd="0" presId="urn:microsoft.com/office/officeart/2008/layout/LinedList"/>
    <dgm:cxn modelId="{4BA21E21-95C2-4518-940F-75CFAC2CF75D}" srcId="{175EEDFB-EF1B-45E4-92DC-9288A36E2A74}" destId="{5E843BA3-7A49-40E2-9F3F-8CB8ECE418BA}" srcOrd="0" destOrd="0" parTransId="{A1722CC0-48FD-4E9D-A2DC-0EBE4097BA45}" sibTransId="{4F90F543-A7C4-47BE-A1DB-B37BA35300C1}"/>
    <dgm:cxn modelId="{2C28D47B-19E3-485B-B7CC-587CA050E5D2}" srcId="{175EEDFB-EF1B-45E4-92DC-9288A36E2A74}" destId="{A3DB15FA-2178-4A62-BCD2-8924AEB2C652}" srcOrd="6" destOrd="0" parTransId="{BF22BD56-E04E-4FA6-A0F2-7AA194DB85F0}" sibTransId="{D25CDEC0-1D28-44F0-81A4-B9D90F7D054F}"/>
    <dgm:cxn modelId="{E7A28889-6D34-4022-A848-0F1978B3124D}" type="presOf" srcId="{175EEDFB-EF1B-45E4-92DC-9288A36E2A74}" destId="{2564F2C4-D0D9-4377-BEE9-647905C4D84E}" srcOrd="0" destOrd="0" presId="urn:microsoft.com/office/officeart/2008/layout/LinedList"/>
    <dgm:cxn modelId="{D0C42297-F6A9-422E-9B5A-194E5FC0493C}" srcId="{175EEDFB-EF1B-45E4-92DC-9288A36E2A74}" destId="{4F1883AA-4433-451E-BF9C-9F343AB6A7AE}" srcOrd="5" destOrd="0" parTransId="{6740901F-B98A-4C8B-A9DC-465ED9334EB8}" sibTransId="{D0EB03E9-956D-4641-82DE-F7F1F4BF7542}"/>
    <dgm:cxn modelId="{E4D9B423-094B-4A25-8DA8-12790CDB8D3E}" srcId="{175EEDFB-EF1B-45E4-92DC-9288A36E2A74}" destId="{41F14834-61B1-4540-979C-0829CC4ED4A6}" srcOrd="1" destOrd="0" parTransId="{4CAE1AB2-8022-463D-A2E5-403372B98770}" sibTransId="{8ED9B2AC-37CE-400D-B4CB-C8D7F3C8EC58}"/>
    <dgm:cxn modelId="{0E0B2C72-A33C-4B9D-8212-8C1640B24108}" type="presParOf" srcId="{2564F2C4-D0D9-4377-BEE9-647905C4D84E}" destId="{1583A04E-F9C0-436B-B1EA-8F5A3F4DDE69}" srcOrd="0" destOrd="0" presId="urn:microsoft.com/office/officeart/2008/layout/LinedList"/>
    <dgm:cxn modelId="{DCB0686A-791B-400A-BFA3-573D8DF4323D}" type="presParOf" srcId="{2564F2C4-D0D9-4377-BEE9-647905C4D84E}" destId="{2AAD86B2-BF6C-4121-842C-DFBFA5C9A825}" srcOrd="1" destOrd="0" presId="urn:microsoft.com/office/officeart/2008/layout/LinedList"/>
    <dgm:cxn modelId="{2C3EE9A2-183E-4DCC-8D65-69AC337F84F3}" type="presParOf" srcId="{2AAD86B2-BF6C-4121-842C-DFBFA5C9A825}" destId="{F359FDFE-F944-468D-A268-D8902BF5E871}" srcOrd="0" destOrd="0" presId="urn:microsoft.com/office/officeart/2008/layout/LinedList"/>
    <dgm:cxn modelId="{9B3C2FEC-A0AB-4C34-8A33-357DB6B9873E}" type="presParOf" srcId="{2AAD86B2-BF6C-4121-842C-DFBFA5C9A825}" destId="{88AC7E80-40B2-4C39-81C6-78DE7AD3C89C}" srcOrd="1" destOrd="0" presId="urn:microsoft.com/office/officeart/2008/layout/LinedList"/>
    <dgm:cxn modelId="{AD6732B2-9BE6-408C-B3C8-CB2216269F98}" type="presParOf" srcId="{2564F2C4-D0D9-4377-BEE9-647905C4D84E}" destId="{EBDBF30F-E514-4C22-A912-8964D4A85B5E}" srcOrd="2" destOrd="0" presId="urn:microsoft.com/office/officeart/2008/layout/LinedList"/>
    <dgm:cxn modelId="{14D238B6-3687-4B0D-814C-76FDDF49477C}" type="presParOf" srcId="{2564F2C4-D0D9-4377-BEE9-647905C4D84E}" destId="{821A51C7-9846-4B0C-9773-C2BF1E2B0032}" srcOrd="3" destOrd="0" presId="urn:microsoft.com/office/officeart/2008/layout/LinedList"/>
    <dgm:cxn modelId="{EF1C70D3-C829-4536-9AFF-82B412E64169}" type="presParOf" srcId="{821A51C7-9846-4B0C-9773-C2BF1E2B0032}" destId="{765E0EED-9117-47C4-9FF1-2561CC3B3418}" srcOrd="0" destOrd="0" presId="urn:microsoft.com/office/officeart/2008/layout/LinedList"/>
    <dgm:cxn modelId="{5951B4C2-6498-4E61-BA39-4521D05BD9CF}" type="presParOf" srcId="{821A51C7-9846-4B0C-9773-C2BF1E2B0032}" destId="{8CA202DD-2A67-4C87-A702-040AC0776162}" srcOrd="1" destOrd="0" presId="urn:microsoft.com/office/officeart/2008/layout/LinedList"/>
    <dgm:cxn modelId="{83956CA0-C49E-4DFC-AC06-8D2CAD50E664}" type="presParOf" srcId="{2564F2C4-D0D9-4377-BEE9-647905C4D84E}" destId="{781A8299-F090-44C9-BA6A-2CA063FADC38}" srcOrd="4" destOrd="0" presId="urn:microsoft.com/office/officeart/2008/layout/LinedList"/>
    <dgm:cxn modelId="{B26C834E-F5FC-4452-B3B5-5E166D4ADAA1}" type="presParOf" srcId="{2564F2C4-D0D9-4377-BEE9-647905C4D84E}" destId="{51554629-75D2-4D8B-BD10-BE7DA0A42CEF}" srcOrd="5" destOrd="0" presId="urn:microsoft.com/office/officeart/2008/layout/LinedList"/>
    <dgm:cxn modelId="{34F96DD1-B513-4317-AD04-F68F1F41A05E}" type="presParOf" srcId="{51554629-75D2-4D8B-BD10-BE7DA0A42CEF}" destId="{3D9BE433-80A2-4E72-9C4F-6FA6094C1778}" srcOrd="0" destOrd="0" presId="urn:microsoft.com/office/officeart/2008/layout/LinedList"/>
    <dgm:cxn modelId="{28947830-6FB3-4DDA-A120-FC3A251B83FE}" type="presParOf" srcId="{51554629-75D2-4D8B-BD10-BE7DA0A42CEF}" destId="{42F1B6F0-0312-436C-B751-98120069F2FC}" srcOrd="1" destOrd="0" presId="urn:microsoft.com/office/officeart/2008/layout/LinedList"/>
    <dgm:cxn modelId="{2631F621-8320-4F91-9D9E-9EDDCC047346}" type="presParOf" srcId="{2564F2C4-D0D9-4377-BEE9-647905C4D84E}" destId="{67DB6C95-1F01-4008-AADD-0AF1FC8574F6}" srcOrd="6" destOrd="0" presId="urn:microsoft.com/office/officeart/2008/layout/LinedList"/>
    <dgm:cxn modelId="{1C5E522E-A883-4AD5-BB1B-5C6C77C89744}" type="presParOf" srcId="{2564F2C4-D0D9-4377-BEE9-647905C4D84E}" destId="{B9B52BE3-18F4-424C-8F77-92341C010A6B}" srcOrd="7" destOrd="0" presId="urn:microsoft.com/office/officeart/2008/layout/LinedList"/>
    <dgm:cxn modelId="{97808565-FD2F-4BD7-A686-743901CDC690}" type="presParOf" srcId="{B9B52BE3-18F4-424C-8F77-92341C010A6B}" destId="{B144C18E-B8A3-46B5-A200-90D6D5B89483}" srcOrd="0" destOrd="0" presId="urn:microsoft.com/office/officeart/2008/layout/LinedList"/>
    <dgm:cxn modelId="{70A4C246-34B2-458D-848C-30FE15CE8B62}" type="presParOf" srcId="{B9B52BE3-18F4-424C-8F77-92341C010A6B}" destId="{0D86D6B2-F9A1-413A-BA7E-37864F7A4DE3}" srcOrd="1" destOrd="0" presId="urn:microsoft.com/office/officeart/2008/layout/LinedList"/>
    <dgm:cxn modelId="{67DA84BA-19C9-4646-BBDB-C187ADBCD8FF}" type="presParOf" srcId="{2564F2C4-D0D9-4377-BEE9-647905C4D84E}" destId="{FC5C5F29-ED20-4D19-B8E1-98ED221ABCEB}" srcOrd="8" destOrd="0" presId="urn:microsoft.com/office/officeart/2008/layout/LinedList"/>
    <dgm:cxn modelId="{67F4B38B-824B-4DC8-B0E4-390C85F8C734}" type="presParOf" srcId="{2564F2C4-D0D9-4377-BEE9-647905C4D84E}" destId="{8ADF0712-D872-4876-BF78-801B00A5BFB6}" srcOrd="9" destOrd="0" presId="urn:microsoft.com/office/officeart/2008/layout/LinedList"/>
    <dgm:cxn modelId="{A6C64504-F59D-48E5-9E5A-F50CF0F0CC96}" type="presParOf" srcId="{8ADF0712-D872-4876-BF78-801B00A5BFB6}" destId="{4AE2AC1D-058E-47D6-9881-A94D9AF2E736}" srcOrd="0" destOrd="0" presId="urn:microsoft.com/office/officeart/2008/layout/LinedList"/>
    <dgm:cxn modelId="{1E6F46F5-6676-4E06-840B-B09CDBE41C2C}" type="presParOf" srcId="{8ADF0712-D872-4876-BF78-801B00A5BFB6}" destId="{909DB3DE-A498-4F23-A488-38DB05BFB791}" srcOrd="1" destOrd="0" presId="urn:microsoft.com/office/officeart/2008/layout/LinedList"/>
    <dgm:cxn modelId="{C4C71A4D-C9CA-4FE8-A3DB-7B59FB6D9F90}" type="presParOf" srcId="{2564F2C4-D0D9-4377-BEE9-647905C4D84E}" destId="{FDB0F929-6ADC-4943-B2B5-8E8FC4A8B40F}" srcOrd="10" destOrd="0" presId="urn:microsoft.com/office/officeart/2008/layout/LinedList"/>
    <dgm:cxn modelId="{68D4DE38-8A9D-4363-BF56-A7E7CB24A676}" type="presParOf" srcId="{2564F2C4-D0D9-4377-BEE9-647905C4D84E}" destId="{66E9D6C9-E5C0-4A37-A181-28036219FB25}" srcOrd="11" destOrd="0" presId="urn:microsoft.com/office/officeart/2008/layout/LinedList"/>
    <dgm:cxn modelId="{DCCDA98F-438F-4BFF-83A9-1128A99F1EEC}" type="presParOf" srcId="{66E9D6C9-E5C0-4A37-A181-28036219FB25}" destId="{0B3B412C-5431-4EE7-B677-D4CAFA8FE92A}" srcOrd="0" destOrd="0" presId="urn:microsoft.com/office/officeart/2008/layout/LinedList"/>
    <dgm:cxn modelId="{FA1A39F8-F630-41F8-BA5E-94D86AC22174}" type="presParOf" srcId="{66E9D6C9-E5C0-4A37-A181-28036219FB25}" destId="{B4764F18-4923-4DAD-AD72-B38EAC214F2C}" srcOrd="1" destOrd="0" presId="urn:microsoft.com/office/officeart/2008/layout/LinedList"/>
    <dgm:cxn modelId="{4DF179BA-2633-4A70-9160-28AFE6F1C298}" type="presParOf" srcId="{2564F2C4-D0D9-4377-BEE9-647905C4D84E}" destId="{D0487234-FB24-445A-9490-446386E788B5}" srcOrd="12" destOrd="0" presId="urn:microsoft.com/office/officeart/2008/layout/LinedList"/>
    <dgm:cxn modelId="{12232A43-AF75-4496-A0B5-9198FDAD95DA}" type="presParOf" srcId="{2564F2C4-D0D9-4377-BEE9-647905C4D84E}" destId="{DC71683C-E126-4D7D-AC36-5E08683F37FF}" srcOrd="13" destOrd="0" presId="urn:microsoft.com/office/officeart/2008/layout/LinedList"/>
    <dgm:cxn modelId="{AF8F357B-4693-434C-9843-1FD933D6C5A0}" type="presParOf" srcId="{DC71683C-E126-4D7D-AC36-5E08683F37FF}" destId="{1F4B7756-51D6-4A60-A8D3-738A49A19A8A}" srcOrd="0" destOrd="0" presId="urn:microsoft.com/office/officeart/2008/layout/LinedList"/>
    <dgm:cxn modelId="{A534B550-4F07-4CEB-92B6-AB0123EFAC85}" type="presParOf" srcId="{DC71683C-E126-4D7D-AC36-5E08683F37FF}" destId="{779EB298-D22A-4D11-9473-FA11F6003C07}" srcOrd="1" destOrd="0" presId="urn:microsoft.com/office/officeart/2008/layout/LinedList"/>
    <dgm:cxn modelId="{42E7A6FB-81A2-4437-99C5-755FF6A481A0}" type="presParOf" srcId="{2564F2C4-D0D9-4377-BEE9-647905C4D84E}" destId="{20AE3C0B-F700-4E88-BF37-07D814C7FA9C}" srcOrd="14" destOrd="0" presId="urn:microsoft.com/office/officeart/2008/layout/LinedList"/>
    <dgm:cxn modelId="{440441CE-3764-4C21-AE88-1AD50458EED0}" type="presParOf" srcId="{2564F2C4-D0D9-4377-BEE9-647905C4D84E}" destId="{751802E9-3250-4ECA-AE52-EA256B3D36E6}" srcOrd="15" destOrd="0" presId="urn:microsoft.com/office/officeart/2008/layout/LinedList"/>
    <dgm:cxn modelId="{40807973-9151-484E-99EE-71854179FBB5}" type="presParOf" srcId="{751802E9-3250-4ECA-AE52-EA256B3D36E6}" destId="{3BE7F949-80FA-496D-B541-3E3C4076D3D8}" srcOrd="0" destOrd="0" presId="urn:microsoft.com/office/officeart/2008/layout/LinedList"/>
    <dgm:cxn modelId="{03E8F1BB-70C8-43BC-948C-901AD1B18D86}" type="presParOf" srcId="{751802E9-3250-4ECA-AE52-EA256B3D36E6}" destId="{9F90DE06-14B3-48A6-9920-2D2B830CD095}" srcOrd="1" destOrd="0" presId="urn:microsoft.com/office/officeart/2008/layout/LinedList"/>
    <dgm:cxn modelId="{D810843E-DB46-47FD-B75F-CF0AA9F5EAC8}" type="presParOf" srcId="{2564F2C4-D0D9-4377-BEE9-647905C4D84E}" destId="{00CE8471-97E2-45C5-ABFF-80428BDA0F49}" srcOrd="16" destOrd="0" presId="urn:microsoft.com/office/officeart/2008/layout/LinedList"/>
    <dgm:cxn modelId="{1C29CB72-0080-4B34-ACE0-0409FCA475D2}" type="presParOf" srcId="{2564F2C4-D0D9-4377-BEE9-647905C4D84E}" destId="{354DD5BF-A950-4949-A34B-733E5857FBF7}" srcOrd="17" destOrd="0" presId="urn:microsoft.com/office/officeart/2008/layout/LinedList"/>
    <dgm:cxn modelId="{8E63B032-35DA-4898-821D-EAB0C7BA66B9}" type="presParOf" srcId="{354DD5BF-A950-4949-A34B-733E5857FBF7}" destId="{07C9D872-0567-4631-8CD1-F8357FD13C0F}" srcOrd="0" destOrd="0" presId="urn:microsoft.com/office/officeart/2008/layout/LinedList"/>
    <dgm:cxn modelId="{D7B8B829-BD07-43B6-BD99-6B80AAC87348}" type="presParOf" srcId="{354DD5BF-A950-4949-A34B-733E5857FBF7}" destId="{DE8A2AFD-E1FA-4A2D-B953-BF1604578D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CC4C2-CA0A-45AB-86AC-86B20F1F35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DD4559-D56E-4ADF-B479-A9DB70148E22}">
      <dgm:prSet/>
      <dgm:spPr/>
      <dgm:t>
        <a:bodyPr/>
        <a:lstStyle/>
        <a:p>
          <a:r>
            <a:rPr lang="en-US"/>
            <a:t>Filamente možemo podijeliti prema:</a:t>
          </a:r>
        </a:p>
      </dgm:t>
    </dgm:pt>
    <dgm:pt modelId="{D02E3E4E-0026-44F1-95D6-7FF921DF608E}" type="parTrans" cxnId="{933A064C-1737-41E5-AAB8-A0691C2AFFD8}">
      <dgm:prSet/>
      <dgm:spPr/>
      <dgm:t>
        <a:bodyPr/>
        <a:lstStyle/>
        <a:p>
          <a:endParaRPr lang="en-US"/>
        </a:p>
      </dgm:t>
    </dgm:pt>
    <dgm:pt modelId="{CAA76DE6-48B7-4895-BA5A-F439C0E631E4}" type="sibTrans" cxnId="{933A064C-1737-41E5-AAB8-A0691C2AFFD8}">
      <dgm:prSet/>
      <dgm:spPr/>
      <dgm:t>
        <a:bodyPr/>
        <a:lstStyle/>
        <a:p>
          <a:endParaRPr lang="en-US"/>
        </a:p>
      </dgm:t>
    </dgm:pt>
    <dgm:pt modelId="{08169E9D-881C-44F0-8643-C66A487611FF}">
      <dgm:prSet/>
      <dgm:spPr/>
      <dgm:t>
        <a:bodyPr/>
        <a:lstStyle/>
        <a:p>
          <a:r>
            <a:rPr lang="en-US" b="1"/>
            <a:t>vrsti materijala</a:t>
          </a:r>
          <a:r>
            <a:rPr lang="en-US"/>
            <a:t> (neke vrste su mehanički otpornije, druge su elastične itd.),</a:t>
          </a:r>
        </a:p>
      </dgm:t>
    </dgm:pt>
    <dgm:pt modelId="{CB96455E-AE74-4189-9FED-EA6E05D978CC}" type="parTrans" cxnId="{E7387D0D-F0E0-491A-BE28-821726E4010C}">
      <dgm:prSet/>
      <dgm:spPr/>
      <dgm:t>
        <a:bodyPr/>
        <a:lstStyle/>
        <a:p>
          <a:endParaRPr lang="en-US"/>
        </a:p>
      </dgm:t>
    </dgm:pt>
    <dgm:pt modelId="{259425B3-D68A-4012-ACD5-E1AF462EA960}" type="sibTrans" cxnId="{E7387D0D-F0E0-491A-BE28-821726E4010C}">
      <dgm:prSet/>
      <dgm:spPr/>
      <dgm:t>
        <a:bodyPr/>
        <a:lstStyle/>
        <a:p>
          <a:endParaRPr lang="en-US"/>
        </a:p>
      </dgm:t>
    </dgm:pt>
    <dgm:pt modelId="{8FD98385-10CC-4FBA-957A-047D9E2FA328}">
      <dgm:prSet/>
      <dgm:spPr/>
      <dgm:t>
        <a:bodyPr/>
        <a:lstStyle/>
        <a:p>
          <a:r>
            <a:rPr lang="en-US"/>
            <a:t>promjeru niti (standard je </a:t>
          </a:r>
          <a:r>
            <a:rPr lang="en-US" b="1"/>
            <a:t>1,75 mm</a:t>
          </a:r>
          <a:r>
            <a:rPr lang="en-US"/>
            <a:t> za ispis </a:t>
          </a:r>
          <a:r>
            <a:rPr lang="en-US" b="1"/>
            <a:t>malih</a:t>
          </a:r>
          <a:r>
            <a:rPr lang="en-US"/>
            <a:t> predmeta i </a:t>
          </a:r>
          <a:r>
            <a:rPr lang="en-US" b="1"/>
            <a:t>2,85 mm</a:t>
          </a:r>
          <a:r>
            <a:rPr lang="en-US"/>
            <a:t> za ispis </a:t>
          </a:r>
          <a:r>
            <a:rPr lang="en-US" b="1"/>
            <a:t>predmeta srednje veličine</a:t>
          </a:r>
          <a:r>
            <a:rPr lang="en-US"/>
            <a:t>),</a:t>
          </a:r>
        </a:p>
      </dgm:t>
    </dgm:pt>
    <dgm:pt modelId="{4CD9333E-A61D-4D2B-BEE2-FC5EBA914E1D}" type="parTrans" cxnId="{C4167B0B-C70F-4B7B-AD7C-027C43B79D7F}">
      <dgm:prSet/>
      <dgm:spPr/>
      <dgm:t>
        <a:bodyPr/>
        <a:lstStyle/>
        <a:p>
          <a:endParaRPr lang="en-US"/>
        </a:p>
      </dgm:t>
    </dgm:pt>
    <dgm:pt modelId="{DAE3D5FB-C8BF-4ACD-947A-A5628D4581A5}" type="sibTrans" cxnId="{C4167B0B-C70F-4B7B-AD7C-027C43B79D7F}">
      <dgm:prSet/>
      <dgm:spPr/>
      <dgm:t>
        <a:bodyPr/>
        <a:lstStyle/>
        <a:p>
          <a:endParaRPr lang="en-US"/>
        </a:p>
      </dgm:t>
    </dgm:pt>
    <dgm:pt modelId="{BB389780-FAF0-4B70-904F-DA2C4756B65D}">
      <dgm:prSet/>
      <dgm:spPr/>
      <dgm:t>
        <a:bodyPr/>
        <a:lstStyle/>
        <a:p>
          <a:r>
            <a:rPr lang="en-US"/>
            <a:t>čistoći (neke niti sadrže tvari koji im daju specijalna svojstva),</a:t>
          </a:r>
        </a:p>
      </dgm:t>
    </dgm:pt>
    <dgm:pt modelId="{880C193B-F847-46AA-B382-1013847ACC00}" type="parTrans" cxnId="{ED7B4258-1F63-4781-AC4A-294067CECBBB}">
      <dgm:prSet/>
      <dgm:spPr/>
      <dgm:t>
        <a:bodyPr/>
        <a:lstStyle/>
        <a:p>
          <a:endParaRPr lang="en-US"/>
        </a:p>
      </dgm:t>
    </dgm:pt>
    <dgm:pt modelId="{1767CD99-63ED-4BA1-80F3-BD5B75447B6A}" type="sibTrans" cxnId="{ED7B4258-1F63-4781-AC4A-294067CECBBB}">
      <dgm:prSet/>
      <dgm:spPr/>
      <dgm:t>
        <a:bodyPr/>
        <a:lstStyle/>
        <a:p>
          <a:endParaRPr lang="en-US"/>
        </a:p>
      </dgm:t>
    </dgm:pt>
    <dgm:pt modelId="{AED9D34F-1075-4856-B0E8-ED6594750CBF}">
      <dgm:prSet/>
      <dgm:spPr/>
      <dgm:t>
        <a:bodyPr/>
        <a:lstStyle/>
        <a:p>
          <a:r>
            <a:rPr lang="en-US"/>
            <a:t>sigurnosti za zdravlje (postoje i </a:t>
          </a:r>
          <a:r>
            <a:rPr lang="en-US" b="1"/>
            <a:t>biorazgradivi</a:t>
          </a:r>
          <a:r>
            <a:rPr lang="en-US"/>
            <a:t> filamenti),</a:t>
          </a:r>
        </a:p>
      </dgm:t>
    </dgm:pt>
    <dgm:pt modelId="{81822B36-E108-47E0-9E42-F0EBAE82855D}" type="parTrans" cxnId="{41B4CC15-8546-4ADE-BFE5-606CF82D2790}">
      <dgm:prSet/>
      <dgm:spPr/>
      <dgm:t>
        <a:bodyPr/>
        <a:lstStyle/>
        <a:p>
          <a:endParaRPr lang="en-US"/>
        </a:p>
      </dgm:t>
    </dgm:pt>
    <dgm:pt modelId="{DAB7F44C-2EC2-466A-AA72-9A2E5C632FE4}" type="sibTrans" cxnId="{41B4CC15-8546-4ADE-BFE5-606CF82D2790}">
      <dgm:prSet/>
      <dgm:spPr/>
      <dgm:t>
        <a:bodyPr/>
        <a:lstStyle/>
        <a:p>
          <a:endParaRPr lang="en-US"/>
        </a:p>
      </dgm:t>
    </dgm:pt>
    <dgm:pt modelId="{E53FB07B-8F43-43E7-BD2C-DA0389F6B05A}">
      <dgm:prSet/>
      <dgm:spPr/>
      <dgm:t>
        <a:bodyPr/>
        <a:lstStyle/>
        <a:p>
          <a:r>
            <a:rPr lang="en-US"/>
            <a:t>otpornosti na toplinu,</a:t>
          </a:r>
        </a:p>
      </dgm:t>
    </dgm:pt>
    <dgm:pt modelId="{0EF124B0-6CBB-4442-A873-1786E5EE81AF}" type="parTrans" cxnId="{7FB8D391-991D-4B5D-B732-15EFB7D45291}">
      <dgm:prSet/>
      <dgm:spPr/>
      <dgm:t>
        <a:bodyPr/>
        <a:lstStyle/>
        <a:p>
          <a:endParaRPr lang="en-US"/>
        </a:p>
      </dgm:t>
    </dgm:pt>
    <dgm:pt modelId="{8C035364-0827-469B-9BFF-DBAE21A3DAB8}" type="sibTrans" cxnId="{7FB8D391-991D-4B5D-B732-15EFB7D45291}">
      <dgm:prSet/>
      <dgm:spPr/>
      <dgm:t>
        <a:bodyPr/>
        <a:lstStyle/>
        <a:p>
          <a:endParaRPr lang="en-US"/>
        </a:p>
      </dgm:t>
    </dgm:pt>
    <dgm:pt modelId="{05DD7404-B389-4E06-807A-61566F8BAF81}">
      <dgm:prSet/>
      <dgm:spPr/>
      <dgm:t>
        <a:bodyPr/>
        <a:lstStyle/>
        <a:p>
          <a:r>
            <a:rPr lang="en-US" b="1"/>
            <a:t>jednostavnosti ispisa.</a:t>
          </a:r>
          <a:endParaRPr lang="en-US"/>
        </a:p>
      </dgm:t>
    </dgm:pt>
    <dgm:pt modelId="{C080CCFF-2335-488B-A660-EFE0B4E413E4}" type="parTrans" cxnId="{B7EB6B8D-4D36-4C5B-9C52-CB0270B89C4E}">
      <dgm:prSet/>
      <dgm:spPr/>
      <dgm:t>
        <a:bodyPr/>
        <a:lstStyle/>
        <a:p>
          <a:endParaRPr lang="en-US"/>
        </a:p>
      </dgm:t>
    </dgm:pt>
    <dgm:pt modelId="{D4A8E7D4-BC6D-4E80-804D-1D3428E6F90B}" type="sibTrans" cxnId="{B7EB6B8D-4D36-4C5B-9C52-CB0270B89C4E}">
      <dgm:prSet/>
      <dgm:spPr/>
      <dgm:t>
        <a:bodyPr/>
        <a:lstStyle/>
        <a:p>
          <a:endParaRPr lang="en-US"/>
        </a:p>
      </dgm:t>
    </dgm:pt>
    <dgm:pt modelId="{05754629-0EF2-40C0-831C-92BE05D086CD}" type="pres">
      <dgm:prSet presAssocID="{DDDCC4C2-CA0A-45AB-86AC-86B20F1F35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BFF649-6086-4554-B607-F8847A4F3C6B}" type="pres">
      <dgm:prSet presAssocID="{9EDD4559-D56E-4ADF-B479-A9DB70148E2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DC6FDC-9402-46D8-855B-D6049B137B48}" type="pres">
      <dgm:prSet presAssocID="{CAA76DE6-48B7-4895-BA5A-F439C0E631E4}" presName="spacer" presStyleCnt="0"/>
      <dgm:spPr/>
    </dgm:pt>
    <dgm:pt modelId="{F253106D-EFE6-4024-AA96-6A12261782EF}" type="pres">
      <dgm:prSet presAssocID="{08169E9D-881C-44F0-8643-C66A487611F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9D202B-C000-4530-A5C5-934568C2CC47}" type="pres">
      <dgm:prSet presAssocID="{259425B3-D68A-4012-ACD5-E1AF462EA960}" presName="spacer" presStyleCnt="0"/>
      <dgm:spPr/>
    </dgm:pt>
    <dgm:pt modelId="{AEF7EFD7-1EC8-4DC7-AA9A-8DAFD856B513}" type="pres">
      <dgm:prSet presAssocID="{8FD98385-10CC-4FBA-957A-047D9E2FA3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C4F7C8-495A-4AF4-9757-0EEB61FEAFA0}" type="pres">
      <dgm:prSet presAssocID="{DAE3D5FB-C8BF-4ACD-947A-A5628D4581A5}" presName="spacer" presStyleCnt="0"/>
      <dgm:spPr/>
    </dgm:pt>
    <dgm:pt modelId="{6BEC180B-D505-41F7-9A7B-E5BF05860A9D}" type="pres">
      <dgm:prSet presAssocID="{BB389780-FAF0-4B70-904F-DA2C4756B65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8ED746-4E52-4EF9-8874-87E929E1F426}" type="pres">
      <dgm:prSet presAssocID="{1767CD99-63ED-4BA1-80F3-BD5B75447B6A}" presName="spacer" presStyleCnt="0"/>
      <dgm:spPr/>
    </dgm:pt>
    <dgm:pt modelId="{FBAD6592-7477-4828-828E-8FF9B27AEA65}" type="pres">
      <dgm:prSet presAssocID="{AED9D34F-1075-4856-B0E8-ED6594750CB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746445-AD1B-4D58-AD10-CB33A834E71A}" type="pres">
      <dgm:prSet presAssocID="{DAB7F44C-2EC2-466A-AA72-9A2E5C632FE4}" presName="spacer" presStyleCnt="0"/>
      <dgm:spPr/>
    </dgm:pt>
    <dgm:pt modelId="{ECA87913-9876-43F3-A5DB-ED9B7E325A17}" type="pres">
      <dgm:prSet presAssocID="{E53FB07B-8F43-43E7-BD2C-DA0389F6B05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16B81B-3CD4-4489-9484-FB67188C8A4E}" type="pres">
      <dgm:prSet presAssocID="{8C035364-0827-469B-9BFF-DBAE21A3DAB8}" presName="spacer" presStyleCnt="0"/>
      <dgm:spPr/>
    </dgm:pt>
    <dgm:pt modelId="{A6BD0F22-6A57-48E2-A6F9-0E906090B2FE}" type="pres">
      <dgm:prSet presAssocID="{05DD7404-B389-4E06-807A-61566F8BAF8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FB8D391-991D-4B5D-B732-15EFB7D45291}" srcId="{DDDCC4C2-CA0A-45AB-86AC-86B20F1F3599}" destId="{E53FB07B-8F43-43E7-BD2C-DA0389F6B05A}" srcOrd="5" destOrd="0" parTransId="{0EF124B0-6CBB-4442-A873-1786E5EE81AF}" sibTransId="{8C035364-0827-469B-9BFF-DBAE21A3DAB8}"/>
    <dgm:cxn modelId="{4932687A-95BC-4D71-AB91-B00697A2B7CB}" type="presOf" srcId="{05DD7404-B389-4E06-807A-61566F8BAF81}" destId="{A6BD0F22-6A57-48E2-A6F9-0E906090B2FE}" srcOrd="0" destOrd="0" presId="urn:microsoft.com/office/officeart/2005/8/layout/vList2"/>
    <dgm:cxn modelId="{7E203CBB-9E32-4694-B908-F089343F9C3E}" type="presOf" srcId="{AED9D34F-1075-4856-B0E8-ED6594750CBF}" destId="{FBAD6592-7477-4828-828E-8FF9B27AEA65}" srcOrd="0" destOrd="0" presId="urn:microsoft.com/office/officeart/2005/8/layout/vList2"/>
    <dgm:cxn modelId="{B7EB6B8D-4D36-4C5B-9C52-CB0270B89C4E}" srcId="{DDDCC4C2-CA0A-45AB-86AC-86B20F1F3599}" destId="{05DD7404-B389-4E06-807A-61566F8BAF81}" srcOrd="6" destOrd="0" parTransId="{C080CCFF-2335-488B-A660-EFE0B4E413E4}" sibTransId="{D4A8E7D4-BC6D-4E80-804D-1D3428E6F90B}"/>
    <dgm:cxn modelId="{552CE515-BE01-49C1-A2FF-2DCC8E0D7CC2}" type="presOf" srcId="{9EDD4559-D56E-4ADF-B479-A9DB70148E22}" destId="{BDBFF649-6086-4554-B607-F8847A4F3C6B}" srcOrd="0" destOrd="0" presId="urn:microsoft.com/office/officeart/2005/8/layout/vList2"/>
    <dgm:cxn modelId="{C4167B0B-C70F-4B7B-AD7C-027C43B79D7F}" srcId="{DDDCC4C2-CA0A-45AB-86AC-86B20F1F3599}" destId="{8FD98385-10CC-4FBA-957A-047D9E2FA328}" srcOrd="2" destOrd="0" parTransId="{4CD9333E-A61D-4D2B-BEE2-FC5EBA914E1D}" sibTransId="{DAE3D5FB-C8BF-4ACD-947A-A5628D4581A5}"/>
    <dgm:cxn modelId="{ED7B4258-1F63-4781-AC4A-294067CECBBB}" srcId="{DDDCC4C2-CA0A-45AB-86AC-86B20F1F3599}" destId="{BB389780-FAF0-4B70-904F-DA2C4756B65D}" srcOrd="3" destOrd="0" parTransId="{880C193B-F847-46AA-B382-1013847ACC00}" sibTransId="{1767CD99-63ED-4BA1-80F3-BD5B75447B6A}"/>
    <dgm:cxn modelId="{37067C21-4D16-48CA-94A0-7DE361225FB8}" type="presOf" srcId="{E53FB07B-8F43-43E7-BD2C-DA0389F6B05A}" destId="{ECA87913-9876-43F3-A5DB-ED9B7E325A17}" srcOrd="0" destOrd="0" presId="urn:microsoft.com/office/officeart/2005/8/layout/vList2"/>
    <dgm:cxn modelId="{933A064C-1737-41E5-AAB8-A0691C2AFFD8}" srcId="{DDDCC4C2-CA0A-45AB-86AC-86B20F1F3599}" destId="{9EDD4559-D56E-4ADF-B479-A9DB70148E22}" srcOrd="0" destOrd="0" parTransId="{D02E3E4E-0026-44F1-95D6-7FF921DF608E}" sibTransId="{CAA76DE6-48B7-4895-BA5A-F439C0E631E4}"/>
    <dgm:cxn modelId="{4BC67FDA-A5CC-4008-B837-09F84B477E2F}" type="presOf" srcId="{DDDCC4C2-CA0A-45AB-86AC-86B20F1F3599}" destId="{05754629-0EF2-40C0-831C-92BE05D086CD}" srcOrd="0" destOrd="0" presId="urn:microsoft.com/office/officeart/2005/8/layout/vList2"/>
    <dgm:cxn modelId="{41B4CC15-8546-4ADE-BFE5-606CF82D2790}" srcId="{DDDCC4C2-CA0A-45AB-86AC-86B20F1F3599}" destId="{AED9D34F-1075-4856-B0E8-ED6594750CBF}" srcOrd="4" destOrd="0" parTransId="{81822B36-E108-47E0-9E42-F0EBAE82855D}" sibTransId="{DAB7F44C-2EC2-466A-AA72-9A2E5C632FE4}"/>
    <dgm:cxn modelId="{2B745320-9474-493C-A7A4-FE703BC38D71}" type="presOf" srcId="{BB389780-FAF0-4B70-904F-DA2C4756B65D}" destId="{6BEC180B-D505-41F7-9A7B-E5BF05860A9D}" srcOrd="0" destOrd="0" presId="urn:microsoft.com/office/officeart/2005/8/layout/vList2"/>
    <dgm:cxn modelId="{E7387D0D-F0E0-491A-BE28-821726E4010C}" srcId="{DDDCC4C2-CA0A-45AB-86AC-86B20F1F3599}" destId="{08169E9D-881C-44F0-8643-C66A487611FF}" srcOrd="1" destOrd="0" parTransId="{CB96455E-AE74-4189-9FED-EA6E05D978CC}" sibTransId="{259425B3-D68A-4012-ACD5-E1AF462EA960}"/>
    <dgm:cxn modelId="{32D2AFA2-A477-4A93-A477-71949DF83EA0}" type="presOf" srcId="{8FD98385-10CC-4FBA-957A-047D9E2FA328}" destId="{AEF7EFD7-1EC8-4DC7-AA9A-8DAFD856B513}" srcOrd="0" destOrd="0" presId="urn:microsoft.com/office/officeart/2005/8/layout/vList2"/>
    <dgm:cxn modelId="{D89AEBF6-10A2-458D-9F8F-E2045ED727D2}" type="presOf" srcId="{08169E9D-881C-44F0-8643-C66A487611FF}" destId="{F253106D-EFE6-4024-AA96-6A12261782EF}" srcOrd="0" destOrd="0" presId="urn:microsoft.com/office/officeart/2005/8/layout/vList2"/>
    <dgm:cxn modelId="{9C6CB258-E8C3-42D8-B46A-556CA4499CEA}" type="presParOf" srcId="{05754629-0EF2-40C0-831C-92BE05D086CD}" destId="{BDBFF649-6086-4554-B607-F8847A4F3C6B}" srcOrd="0" destOrd="0" presId="urn:microsoft.com/office/officeart/2005/8/layout/vList2"/>
    <dgm:cxn modelId="{E2BD8F51-CD22-40A5-9749-CD7DEDD37454}" type="presParOf" srcId="{05754629-0EF2-40C0-831C-92BE05D086CD}" destId="{18DC6FDC-9402-46D8-855B-D6049B137B48}" srcOrd="1" destOrd="0" presId="urn:microsoft.com/office/officeart/2005/8/layout/vList2"/>
    <dgm:cxn modelId="{42BF1D7F-1D4A-4516-A7FB-84AAAA64D56F}" type="presParOf" srcId="{05754629-0EF2-40C0-831C-92BE05D086CD}" destId="{F253106D-EFE6-4024-AA96-6A12261782EF}" srcOrd="2" destOrd="0" presId="urn:microsoft.com/office/officeart/2005/8/layout/vList2"/>
    <dgm:cxn modelId="{1976B5D1-C22B-47CC-9CED-F77285628AEE}" type="presParOf" srcId="{05754629-0EF2-40C0-831C-92BE05D086CD}" destId="{FE9D202B-C000-4530-A5C5-934568C2CC47}" srcOrd="3" destOrd="0" presId="urn:microsoft.com/office/officeart/2005/8/layout/vList2"/>
    <dgm:cxn modelId="{AFBA572E-CA28-4F70-9F34-4B0796EB577D}" type="presParOf" srcId="{05754629-0EF2-40C0-831C-92BE05D086CD}" destId="{AEF7EFD7-1EC8-4DC7-AA9A-8DAFD856B513}" srcOrd="4" destOrd="0" presId="urn:microsoft.com/office/officeart/2005/8/layout/vList2"/>
    <dgm:cxn modelId="{6C37A37B-882B-4896-B4E8-25A41FDA147B}" type="presParOf" srcId="{05754629-0EF2-40C0-831C-92BE05D086CD}" destId="{A3C4F7C8-495A-4AF4-9757-0EEB61FEAFA0}" srcOrd="5" destOrd="0" presId="urn:microsoft.com/office/officeart/2005/8/layout/vList2"/>
    <dgm:cxn modelId="{49DCC730-8963-4259-9841-663F11CB4C81}" type="presParOf" srcId="{05754629-0EF2-40C0-831C-92BE05D086CD}" destId="{6BEC180B-D505-41F7-9A7B-E5BF05860A9D}" srcOrd="6" destOrd="0" presId="urn:microsoft.com/office/officeart/2005/8/layout/vList2"/>
    <dgm:cxn modelId="{4CCA3B9A-6D13-4283-8A50-42DBECCCB3B7}" type="presParOf" srcId="{05754629-0EF2-40C0-831C-92BE05D086CD}" destId="{1E8ED746-4E52-4EF9-8874-87E929E1F426}" srcOrd="7" destOrd="0" presId="urn:microsoft.com/office/officeart/2005/8/layout/vList2"/>
    <dgm:cxn modelId="{3027AFCA-34C8-4AA3-8A59-97A5B5832130}" type="presParOf" srcId="{05754629-0EF2-40C0-831C-92BE05D086CD}" destId="{FBAD6592-7477-4828-828E-8FF9B27AEA65}" srcOrd="8" destOrd="0" presId="urn:microsoft.com/office/officeart/2005/8/layout/vList2"/>
    <dgm:cxn modelId="{AC0CCD0F-4F7D-47AB-9D90-276B7BDC266A}" type="presParOf" srcId="{05754629-0EF2-40C0-831C-92BE05D086CD}" destId="{19746445-AD1B-4D58-AD10-CB33A834E71A}" srcOrd="9" destOrd="0" presId="urn:microsoft.com/office/officeart/2005/8/layout/vList2"/>
    <dgm:cxn modelId="{948930AD-D749-4229-B433-343837603B27}" type="presParOf" srcId="{05754629-0EF2-40C0-831C-92BE05D086CD}" destId="{ECA87913-9876-43F3-A5DB-ED9B7E325A17}" srcOrd="10" destOrd="0" presId="urn:microsoft.com/office/officeart/2005/8/layout/vList2"/>
    <dgm:cxn modelId="{2BE4C095-45C5-4078-9591-A14D372EA33D}" type="presParOf" srcId="{05754629-0EF2-40C0-831C-92BE05D086CD}" destId="{FF16B81B-3CD4-4489-9484-FB67188C8A4E}" srcOrd="11" destOrd="0" presId="urn:microsoft.com/office/officeart/2005/8/layout/vList2"/>
    <dgm:cxn modelId="{145F87EE-E9CA-4A17-BA6E-109914CB6E67}" type="presParOf" srcId="{05754629-0EF2-40C0-831C-92BE05D086CD}" destId="{A6BD0F22-6A57-48E2-A6F9-0E906090B2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2745DE-0356-4317-B809-57C32F6BF0B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B760858-E738-4E4D-9C43-A58A41453914}">
      <dgm:prSet/>
      <dgm:spPr/>
      <dgm:t>
        <a:bodyPr/>
        <a:lstStyle/>
        <a:p>
          <a:r>
            <a:rPr lang="en-US" dirty="0"/>
            <a:t>NAJPOPULARNIJI MATERIJAL ZA 3D PRINTANJE ZBOG LAKOĆE ISPISA</a:t>
          </a:r>
        </a:p>
      </dgm:t>
    </dgm:pt>
    <dgm:pt modelId="{EDB1A8B9-BE5A-4D89-8646-299B6930A8B6}" type="parTrans" cxnId="{6A8A9E66-CBA8-4435-8032-30EAC77F4E59}">
      <dgm:prSet/>
      <dgm:spPr/>
      <dgm:t>
        <a:bodyPr/>
        <a:lstStyle/>
        <a:p>
          <a:endParaRPr lang="en-US"/>
        </a:p>
      </dgm:t>
    </dgm:pt>
    <dgm:pt modelId="{97B48DF5-3D81-4767-8851-E7A3F2DD71C6}" type="sibTrans" cxnId="{6A8A9E66-CBA8-4435-8032-30EAC77F4E59}">
      <dgm:prSet/>
      <dgm:spPr/>
      <dgm:t>
        <a:bodyPr/>
        <a:lstStyle/>
        <a:p>
          <a:endParaRPr lang="en-US"/>
        </a:p>
      </dgm:t>
    </dgm:pt>
    <dgm:pt modelId="{8D4B0C26-B56F-4050-9AA9-5CEC06B23CB4}">
      <dgm:prSet/>
      <dgm:spPr/>
      <dgm:t>
        <a:bodyPr/>
        <a:lstStyle/>
        <a:p>
          <a:r>
            <a:rPr lang="en-US" b="0" dirty="0" err="1"/>
            <a:t>jedan</a:t>
          </a:r>
          <a:r>
            <a:rPr lang="en-US" b="0" dirty="0"/>
            <a:t> je od </a:t>
          </a:r>
          <a:r>
            <a:rPr lang="en-US" b="0" dirty="0" err="1"/>
            <a:t>najraširenijih</a:t>
          </a:r>
          <a:r>
            <a:rPr lang="en-US" dirty="0"/>
            <a:t> 3D </a:t>
          </a:r>
          <a:r>
            <a:rPr lang="en-US" dirty="0" err="1"/>
            <a:t>filamenata</a:t>
          </a:r>
          <a:r>
            <a:rPr lang="en-US" dirty="0"/>
            <a:t>. </a:t>
          </a:r>
        </a:p>
      </dgm:t>
    </dgm:pt>
    <dgm:pt modelId="{CB6D7D73-ABB6-4DEC-AE9E-B15D9F22CC80}" type="parTrans" cxnId="{5B7C782C-6C7E-42EC-A9F0-EEEEDEE95789}">
      <dgm:prSet/>
      <dgm:spPr/>
      <dgm:t>
        <a:bodyPr/>
        <a:lstStyle/>
        <a:p>
          <a:endParaRPr lang="en-US"/>
        </a:p>
      </dgm:t>
    </dgm:pt>
    <dgm:pt modelId="{A92B23AC-9B1C-4A19-A344-EC54074607F7}" type="sibTrans" cxnId="{5B7C782C-6C7E-42EC-A9F0-EEEEDEE95789}">
      <dgm:prSet/>
      <dgm:spPr/>
      <dgm:t>
        <a:bodyPr/>
        <a:lstStyle/>
        <a:p>
          <a:endParaRPr lang="en-US"/>
        </a:p>
      </dgm:t>
    </dgm:pt>
    <dgm:pt modelId="{4BB8E958-A5AB-4D90-870B-7CD7996CD084}">
      <dgm:prSet/>
      <dgm:spPr/>
      <dgm:t>
        <a:bodyPr/>
        <a:lstStyle/>
        <a:p>
          <a:r>
            <a:rPr lang="en-US" dirty="0" err="1"/>
            <a:t>Zahvaljujući</a:t>
          </a:r>
          <a:r>
            <a:rPr lang="en-US" dirty="0"/>
            <a:t> </a:t>
          </a:r>
          <a:r>
            <a:rPr lang="en-US" dirty="0" err="1"/>
            <a:t>relativno</a:t>
          </a:r>
          <a:r>
            <a:rPr lang="en-US" dirty="0"/>
            <a:t> </a:t>
          </a:r>
          <a:r>
            <a:rPr lang="en-US" dirty="0" err="1"/>
            <a:t>niskoj</a:t>
          </a:r>
          <a:r>
            <a:rPr lang="en-US" dirty="0"/>
            <a:t> </a:t>
          </a:r>
          <a:r>
            <a:rPr lang="en-US" dirty="0" err="1"/>
            <a:t>točki</a:t>
          </a:r>
          <a:r>
            <a:rPr lang="en-US" dirty="0"/>
            <a:t> </a:t>
          </a:r>
          <a:r>
            <a:rPr lang="en-US" dirty="0" err="1"/>
            <a:t>taljenja</a:t>
          </a:r>
          <a:r>
            <a:rPr lang="en-US" dirty="0"/>
            <a:t> (</a:t>
          </a:r>
          <a:r>
            <a:rPr lang="en-US" dirty="0" err="1"/>
            <a:t>oko</a:t>
          </a:r>
          <a:r>
            <a:rPr lang="en-US" dirty="0"/>
            <a:t> 180°C) 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dobroj</a:t>
          </a:r>
          <a:r>
            <a:rPr lang="en-US" dirty="0"/>
            <a:t> </a:t>
          </a:r>
          <a:r>
            <a:rPr lang="en-US" dirty="0" err="1"/>
            <a:t>koheziji</a:t>
          </a:r>
          <a:r>
            <a:rPr lang="en-US" dirty="0"/>
            <a:t> </a:t>
          </a:r>
          <a:r>
            <a:rPr lang="en-US" dirty="0" err="1"/>
            <a:t>prilikom</a:t>
          </a:r>
          <a:r>
            <a:rPr lang="en-US" dirty="0"/>
            <a:t> </a:t>
          </a:r>
          <a:r>
            <a:rPr lang="en-US" dirty="0" err="1"/>
            <a:t>ispisa</a:t>
          </a:r>
          <a:r>
            <a:rPr lang="en-US" dirty="0"/>
            <a:t>, </a:t>
          </a:r>
          <a:r>
            <a:rPr lang="en-US" b="0" dirty="0" err="1"/>
            <a:t>savršen</a:t>
          </a:r>
          <a:r>
            <a:rPr lang="en-US" b="0" dirty="0"/>
            <a:t> je </a:t>
          </a:r>
          <a:r>
            <a:rPr lang="en-US" b="0" dirty="0" err="1"/>
            <a:t>materijal</a:t>
          </a:r>
          <a:r>
            <a:rPr lang="en-US" b="0" dirty="0"/>
            <a:t> za </a:t>
          </a:r>
          <a:r>
            <a:rPr lang="en-US" b="0" dirty="0" err="1"/>
            <a:t>početnik</a:t>
          </a:r>
          <a:r>
            <a:rPr lang="en-US" b="1" dirty="0" err="1"/>
            <a:t>e</a:t>
          </a:r>
          <a:r>
            <a:rPr lang="en-US" dirty="0"/>
            <a:t>.</a:t>
          </a:r>
        </a:p>
      </dgm:t>
    </dgm:pt>
    <dgm:pt modelId="{C012228B-F1FD-4FB6-8194-075C4D24864C}" type="parTrans" cxnId="{7E86281A-8BBF-4534-9DFA-0651F861A09B}">
      <dgm:prSet/>
      <dgm:spPr/>
      <dgm:t>
        <a:bodyPr/>
        <a:lstStyle/>
        <a:p>
          <a:endParaRPr lang="en-US"/>
        </a:p>
      </dgm:t>
    </dgm:pt>
    <dgm:pt modelId="{07D08107-6356-41A0-8BD0-C30DB1B60B78}" type="sibTrans" cxnId="{7E86281A-8BBF-4534-9DFA-0651F861A09B}">
      <dgm:prSet/>
      <dgm:spPr/>
      <dgm:t>
        <a:bodyPr/>
        <a:lstStyle/>
        <a:p>
          <a:endParaRPr lang="en-US"/>
        </a:p>
      </dgm:t>
    </dgm:pt>
    <dgm:pt modelId="{129D07F8-9DD6-48C8-806B-FA9443C0BE67}">
      <dgm:prSet/>
      <dgm:spPr/>
      <dgm:t>
        <a:bodyPr/>
        <a:lstStyle/>
        <a:p>
          <a:r>
            <a:rPr lang="en-US" dirty="0" err="1"/>
            <a:t>Osnovna</a:t>
          </a:r>
          <a:r>
            <a:rPr lang="en-US" dirty="0"/>
            <a:t> </a:t>
          </a:r>
          <a:r>
            <a:rPr lang="en-US" dirty="0" err="1"/>
            <a:t>tvar</a:t>
          </a:r>
          <a:r>
            <a:rPr lang="en-US" dirty="0"/>
            <a:t> PLA </a:t>
          </a:r>
          <a:r>
            <a:rPr lang="en-US" dirty="0" err="1"/>
            <a:t>filamenata</a:t>
          </a:r>
          <a:r>
            <a:rPr lang="en-US" dirty="0"/>
            <a:t> je </a:t>
          </a:r>
          <a:r>
            <a:rPr lang="en-US" b="0" dirty="0" err="1"/>
            <a:t>polimliječna</a:t>
          </a:r>
          <a:r>
            <a:rPr lang="en-US" b="0" dirty="0"/>
            <a:t> </a:t>
          </a:r>
          <a:r>
            <a:rPr lang="en-US" b="0" dirty="0" err="1"/>
            <a:t>kiselina</a:t>
          </a:r>
          <a:r>
            <a:rPr lang="en-US" dirty="0"/>
            <a:t> </a:t>
          </a:r>
          <a:r>
            <a:rPr lang="en-US" dirty="0" err="1"/>
            <a:t>koja</a:t>
          </a:r>
          <a:r>
            <a:rPr lang="en-US" dirty="0"/>
            <a:t> se </a:t>
          </a:r>
          <a:r>
            <a:rPr lang="en-US" dirty="0" err="1"/>
            <a:t>proizvodi</a:t>
          </a:r>
          <a:r>
            <a:rPr lang="en-US" dirty="0"/>
            <a:t> od </a:t>
          </a:r>
          <a:r>
            <a:rPr lang="en-US" dirty="0" err="1"/>
            <a:t>škroba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šećerne</a:t>
          </a:r>
          <a:r>
            <a:rPr lang="en-US" dirty="0"/>
            <a:t> </a:t>
          </a:r>
          <a:r>
            <a:rPr lang="en-US" dirty="0" err="1"/>
            <a:t>trske</a:t>
          </a:r>
          <a:r>
            <a:rPr lang="en-US" dirty="0"/>
            <a:t>. </a:t>
          </a:r>
          <a:r>
            <a:rPr lang="en-US" dirty="0" err="1"/>
            <a:t>Riječ</a:t>
          </a:r>
          <a:r>
            <a:rPr lang="en-US" dirty="0"/>
            <a:t> je o </a:t>
          </a:r>
          <a:r>
            <a:rPr lang="en-US" dirty="0" err="1"/>
            <a:t>lancu</a:t>
          </a:r>
          <a:r>
            <a:rPr lang="en-US" dirty="0"/>
            <a:t> (</a:t>
          </a:r>
          <a:r>
            <a:rPr lang="en-US" dirty="0" err="1"/>
            <a:t>polimeru</a:t>
          </a:r>
          <a:r>
            <a:rPr lang="en-US" dirty="0"/>
            <a:t>) </a:t>
          </a:r>
          <a:r>
            <a:rPr lang="en-US" dirty="0" err="1"/>
            <a:t>mliječne</a:t>
          </a:r>
          <a:r>
            <a:rPr lang="en-US" dirty="0"/>
            <a:t> </a:t>
          </a:r>
          <a:r>
            <a:rPr lang="en-US" dirty="0" err="1"/>
            <a:t>kiseline</a:t>
          </a:r>
          <a:r>
            <a:rPr lang="en-US" dirty="0"/>
            <a:t> </a:t>
          </a:r>
          <a:r>
            <a:rPr lang="en-US" dirty="0" err="1"/>
            <a:t>koja</a:t>
          </a:r>
          <a:r>
            <a:rPr lang="en-US" dirty="0"/>
            <a:t> je </a:t>
          </a:r>
          <a:r>
            <a:rPr lang="en-US" dirty="0" err="1"/>
            <a:t>prisutna</a:t>
          </a:r>
          <a:r>
            <a:rPr lang="en-US" dirty="0"/>
            <a:t> u </a:t>
          </a:r>
          <a:r>
            <a:rPr lang="en-US" dirty="0" err="1"/>
            <a:t>ljudskom</a:t>
          </a:r>
          <a:r>
            <a:rPr lang="en-US" dirty="0"/>
            <a:t> </a:t>
          </a:r>
          <a:r>
            <a:rPr lang="en-US" dirty="0" err="1"/>
            <a:t>tijelu</a:t>
          </a:r>
          <a:r>
            <a:rPr lang="en-US" dirty="0"/>
            <a:t>, a </a:t>
          </a:r>
          <a:r>
            <a:rPr lang="en-US" dirty="0" err="1"/>
            <a:t>nastaje</a:t>
          </a:r>
          <a:r>
            <a:rPr lang="en-US" dirty="0"/>
            <a:t> </a:t>
          </a:r>
          <a:r>
            <a:rPr lang="en-US" dirty="0" err="1"/>
            <a:t>pri</a:t>
          </a:r>
          <a:r>
            <a:rPr lang="en-US" dirty="0"/>
            <a:t> </a:t>
          </a:r>
          <a:r>
            <a:rPr lang="en-US" dirty="0" err="1"/>
            <a:t>intenzivnom</a:t>
          </a:r>
          <a:r>
            <a:rPr lang="en-US" dirty="0"/>
            <a:t> </a:t>
          </a:r>
          <a:r>
            <a:rPr lang="en-US" dirty="0" err="1"/>
            <a:t>kretanju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jedan</a:t>
          </a:r>
          <a:r>
            <a:rPr lang="en-US" dirty="0"/>
            <a:t> je od </a:t>
          </a:r>
          <a:r>
            <a:rPr lang="en-US" dirty="0" err="1"/>
            <a:t>uzroka</a:t>
          </a:r>
          <a:r>
            <a:rPr lang="en-US" dirty="0"/>
            <a:t> </a:t>
          </a:r>
          <a:r>
            <a:rPr lang="en-US" dirty="0" err="1"/>
            <a:t>bolova</a:t>
          </a:r>
          <a:r>
            <a:rPr lang="en-US" dirty="0"/>
            <a:t> u </a:t>
          </a:r>
          <a:r>
            <a:rPr lang="en-US" dirty="0" err="1"/>
            <a:t>mišićima</a:t>
          </a:r>
          <a:r>
            <a:rPr lang="en-US" dirty="0"/>
            <a:t>. </a:t>
          </a:r>
        </a:p>
      </dgm:t>
    </dgm:pt>
    <dgm:pt modelId="{CD2C556C-2470-48A3-A1F3-44617FD21E15}" type="parTrans" cxnId="{3588FA77-453C-42A4-B241-BC0E2B939194}">
      <dgm:prSet/>
      <dgm:spPr/>
      <dgm:t>
        <a:bodyPr/>
        <a:lstStyle/>
        <a:p>
          <a:endParaRPr lang="en-US"/>
        </a:p>
      </dgm:t>
    </dgm:pt>
    <dgm:pt modelId="{E727752E-5FA4-4722-9E3C-9075F9BE043B}" type="sibTrans" cxnId="{3588FA77-453C-42A4-B241-BC0E2B939194}">
      <dgm:prSet/>
      <dgm:spPr/>
      <dgm:t>
        <a:bodyPr/>
        <a:lstStyle/>
        <a:p>
          <a:endParaRPr lang="en-US"/>
        </a:p>
      </dgm:t>
    </dgm:pt>
    <dgm:pt modelId="{FE8F02C7-AE13-45FD-8C77-8AE42F2BA4D0}">
      <dgm:prSet/>
      <dgm:spPr/>
      <dgm:t>
        <a:bodyPr/>
        <a:lstStyle/>
        <a:p>
          <a:r>
            <a:rPr lang="en-US" b="0" dirty="0" err="1"/>
            <a:t>ekološki</a:t>
          </a:r>
          <a:r>
            <a:rPr lang="en-US" b="0" dirty="0"/>
            <a:t> </a:t>
          </a:r>
          <a:r>
            <a:rPr lang="en-US" b="0" dirty="0" err="1"/>
            <a:t>su</a:t>
          </a:r>
          <a:r>
            <a:rPr lang="en-US" b="0" dirty="0"/>
            <a:t> </a:t>
          </a:r>
          <a:r>
            <a:rPr lang="en-US" b="0" dirty="0" err="1"/>
            <a:t>prihvatljive</a:t>
          </a:r>
          <a:r>
            <a:rPr lang="en-US" dirty="0"/>
            <a:t>. U </a:t>
          </a:r>
          <a:r>
            <a:rPr lang="en-US" dirty="0" err="1"/>
            <a:t>prirodi</a:t>
          </a:r>
          <a:r>
            <a:rPr lang="en-US" dirty="0"/>
            <a:t> se </a:t>
          </a:r>
          <a:r>
            <a:rPr lang="en-US" b="1" dirty="0" err="1"/>
            <a:t>brzo</a:t>
          </a:r>
          <a:r>
            <a:rPr lang="en-US" dirty="0"/>
            <a:t> </a:t>
          </a:r>
          <a:r>
            <a:rPr lang="en-US" b="1" dirty="0" err="1"/>
            <a:t>razgrađuju</a:t>
          </a:r>
          <a:r>
            <a:rPr lang="en-US" dirty="0"/>
            <a:t>, a </a:t>
          </a:r>
          <a:r>
            <a:rPr lang="en-US" dirty="0" err="1"/>
            <a:t>neki</a:t>
          </a:r>
          <a:r>
            <a:rPr lang="en-US" dirty="0"/>
            <a:t> </a:t>
          </a:r>
          <a:r>
            <a:rPr lang="en-US" dirty="0" err="1"/>
            <a:t>ih</a:t>
          </a:r>
          <a:r>
            <a:rPr lang="en-US" dirty="0"/>
            <a:t> </a:t>
          </a:r>
          <a:r>
            <a:rPr lang="en-US" dirty="0" err="1"/>
            <a:t>proizvođači</a:t>
          </a:r>
          <a:r>
            <a:rPr lang="en-US" dirty="0"/>
            <a:t> </a:t>
          </a:r>
          <a:r>
            <a:rPr lang="en-US" dirty="0" err="1"/>
            <a:t>nazivaju</a:t>
          </a:r>
          <a:r>
            <a:rPr lang="en-US" dirty="0"/>
            <a:t> </a:t>
          </a:r>
          <a:r>
            <a:rPr lang="en-US" dirty="0" err="1"/>
            <a:t>bioplastikom</a:t>
          </a:r>
          <a:r>
            <a:rPr lang="en-US" dirty="0"/>
            <a:t>.</a:t>
          </a:r>
        </a:p>
      </dgm:t>
    </dgm:pt>
    <dgm:pt modelId="{06D94BE3-73EA-40CD-BD20-659667286758}" type="parTrans" cxnId="{9A97036C-1954-4A05-BF15-5A90117BE08A}">
      <dgm:prSet/>
      <dgm:spPr/>
      <dgm:t>
        <a:bodyPr/>
        <a:lstStyle/>
        <a:p>
          <a:endParaRPr lang="en-US"/>
        </a:p>
      </dgm:t>
    </dgm:pt>
    <dgm:pt modelId="{185D0050-B951-4D74-B7EC-0B76BFA5B387}" type="sibTrans" cxnId="{9A97036C-1954-4A05-BF15-5A90117BE08A}">
      <dgm:prSet/>
      <dgm:spPr/>
      <dgm:t>
        <a:bodyPr/>
        <a:lstStyle/>
        <a:p>
          <a:endParaRPr lang="en-US"/>
        </a:p>
      </dgm:t>
    </dgm:pt>
    <dgm:pt modelId="{50E02A23-2748-406A-AB5D-46A58CB28C3E}">
      <dgm:prSet/>
      <dgm:spPr/>
      <dgm:t>
        <a:bodyPr/>
        <a:lstStyle/>
        <a:p>
          <a:r>
            <a:rPr lang="en-US" dirty="0"/>
            <a:t>Proizvodi od PLA </a:t>
          </a:r>
          <a:r>
            <a:rPr lang="en-US" dirty="0" err="1"/>
            <a:t>filamenta</a:t>
          </a:r>
          <a:r>
            <a:rPr lang="en-US" dirty="0"/>
            <a:t> </a:t>
          </a:r>
          <a:r>
            <a:rPr lang="en-US" dirty="0" err="1"/>
            <a:t>izgledaju</a:t>
          </a:r>
          <a:r>
            <a:rPr lang="en-US" dirty="0"/>
            <a:t> </a:t>
          </a:r>
          <a:r>
            <a:rPr lang="en-US" dirty="0" err="1"/>
            <a:t>relativno</a:t>
          </a:r>
          <a:r>
            <a:rPr lang="en-US" dirty="0"/>
            <a:t> dobro. </a:t>
          </a:r>
        </a:p>
      </dgm:t>
    </dgm:pt>
    <dgm:pt modelId="{BEB53F41-DEB8-4903-B0E4-BB0659E4C613}" type="parTrans" cxnId="{A478B8E9-EB05-4861-8445-959573F5AC01}">
      <dgm:prSet/>
      <dgm:spPr/>
      <dgm:t>
        <a:bodyPr/>
        <a:lstStyle/>
        <a:p>
          <a:endParaRPr lang="en-US"/>
        </a:p>
      </dgm:t>
    </dgm:pt>
    <dgm:pt modelId="{E475D01E-D32F-4FF0-B345-2F4BEE8F92AC}" type="sibTrans" cxnId="{A478B8E9-EB05-4861-8445-959573F5AC01}">
      <dgm:prSet/>
      <dgm:spPr/>
      <dgm:t>
        <a:bodyPr/>
        <a:lstStyle/>
        <a:p>
          <a:endParaRPr lang="en-US"/>
        </a:p>
      </dgm:t>
    </dgm:pt>
    <dgm:pt modelId="{84D36D59-4043-4BDA-A194-6F2045DBF53E}">
      <dgm:prSet/>
      <dgm:spPr/>
      <dgm:t>
        <a:bodyPr/>
        <a:lstStyle/>
        <a:p>
          <a:r>
            <a:rPr lang="en-US" dirty="0" err="1"/>
            <a:t>Međutim</a:t>
          </a:r>
          <a:r>
            <a:rPr lang="en-US" dirty="0"/>
            <a:t>, </a:t>
          </a:r>
          <a:r>
            <a:rPr lang="en-US" dirty="0" err="1"/>
            <a:t>nisu</a:t>
          </a:r>
          <a:r>
            <a:rPr lang="en-US" dirty="0"/>
            <a:t> </a:t>
          </a:r>
          <a:r>
            <a:rPr lang="en-US" dirty="0" err="1"/>
            <a:t>fleksibilni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imaju</a:t>
          </a:r>
          <a:r>
            <a:rPr lang="en-US" dirty="0"/>
            <a:t> </a:t>
          </a:r>
          <a:r>
            <a:rPr lang="en-US" b="1" dirty="0" err="1"/>
            <a:t>nisku</a:t>
          </a:r>
          <a:r>
            <a:rPr lang="en-US" b="1" dirty="0"/>
            <a:t> </a:t>
          </a:r>
          <a:r>
            <a:rPr lang="en-US" b="1" dirty="0" err="1"/>
            <a:t>mehaničku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 </a:t>
          </a:r>
          <a:r>
            <a:rPr lang="en-US" b="1" dirty="0" err="1"/>
            <a:t>toplinsku</a:t>
          </a:r>
          <a:r>
            <a:rPr lang="en-US" dirty="0"/>
            <a:t> </a:t>
          </a:r>
          <a:r>
            <a:rPr lang="en-US" b="1" dirty="0" err="1"/>
            <a:t>otpornost</a:t>
          </a:r>
          <a:r>
            <a:rPr lang="en-US" dirty="0"/>
            <a:t> (do 60°C). </a:t>
          </a:r>
          <a:r>
            <a:rPr lang="en-US" dirty="0" err="1"/>
            <a:t>Materijali</a:t>
          </a:r>
          <a:r>
            <a:rPr lang="en-US" dirty="0"/>
            <a:t> </a:t>
          </a:r>
          <a:r>
            <a:rPr lang="en-US" dirty="0" err="1"/>
            <a:t>ispisani</a:t>
          </a:r>
          <a:r>
            <a:rPr lang="en-US" dirty="0"/>
            <a:t> </a:t>
          </a:r>
          <a:r>
            <a:rPr lang="en-US" dirty="0" err="1"/>
            <a:t>pomoću</a:t>
          </a:r>
          <a:r>
            <a:rPr lang="en-US" dirty="0"/>
            <a:t> PLA </a:t>
          </a:r>
          <a:r>
            <a:rPr lang="en-US" dirty="0" err="1"/>
            <a:t>filamenata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 </a:t>
          </a:r>
          <a:r>
            <a:rPr lang="en-US" dirty="0" err="1"/>
            <a:t>krhki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 </a:t>
          </a:r>
          <a:r>
            <a:rPr lang="en-US" dirty="0" err="1"/>
            <a:t>lako</a:t>
          </a:r>
          <a:r>
            <a:rPr lang="en-US" dirty="0"/>
            <a:t> se </a:t>
          </a:r>
          <a:r>
            <a:rPr lang="en-US" dirty="0" err="1"/>
            <a:t>lome</a:t>
          </a:r>
          <a:r>
            <a:rPr lang="en-US" dirty="0"/>
            <a:t> pa 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prikladni</a:t>
          </a:r>
          <a:r>
            <a:rPr lang="en-US" dirty="0"/>
            <a:t> za </a:t>
          </a:r>
          <a:r>
            <a:rPr lang="en-US" dirty="0" err="1"/>
            <a:t>izradu</a:t>
          </a:r>
          <a:r>
            <a:rPr lang="en-US" dirty="0"/>
            <a:t> </a:t>
          </a:r>
          <a:r>
            <a:rPr lang="en-US" b="1" dirty="0" err="1"/>
            <a:t>ukrasnih</a:t>
          </a:r>
          <a:r>
            <a:rPr lang="en-US" b="1" dirty="0"/>
            <a:t> </a:t>
          </a:r>
          <a:r>
            <a:rPr lang="en-US" b="1" dirty="0" err="1"/>
            <a:t>predmeta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detaljnih</a:t>
          </a:r>
          <a:r>
            <a:rPr lang="en-US" dirty="0"/>
            <a:t> </a:t>
          </a:r>
          <a:r>
            <a:rPr lang="en-US" dirty="0" err="1"/>
            <a:t>modela</a:t>
          </a:r>
          <a:r>
            <a:rPr lang="en-US" dirty="0"/>
            <a:t>.</a:t>
          </a:r>
        </a:p>
      </dgm:t>
    </dgm:pt>
    <dgm:pt modelId="{19395CD5-BF56-4E3B-9CE6-253F75CBA1B8}" type="parTrans" cxnId="{9ADCEBC5-CB98-49C6-804D-03DBE86792E2}">
      <dgm:prSet/>
      <dgm:spPr/>
      <dgm:t>
        <a:bodyPr/>
        <a:lstStyle/>
        <a:p>
          <a:endParaRPr lang="en-US"/>
        </a:p>
      </dgm:t>
    </dgm:pt>
    <dgm:pt modelId="{5F0D1FCA-B1D8-4EE1-9692-A4FF48E4BECF}" type="sibTrans" cxnId="{9ADCEBC5-CB98-49C6-804D-03DBE86792E2}">
      <dgm:prSet/>
      <dgm:spPr/>
      <dgm:t>
        <a:bodyPr/>
        <a:lstStyle/>
        <a:p>
          <a:endParaRPr lang="en-US"/>
        </a:p>
      </dgm:t>
    </dgm:pt>
    <dgm:pt modelId="{2DE88E7B-47C0-49B3-A7CA-4F6E1D17CB6E}" type="pres">
      <dgm:prSet presAssocID="{172745DE-0356-4317-B809-57C32F6BF0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20C02EB-2FCF-4A96-A932-419EEF98857E}" type="pres">
      <dgm:prSet presAssocID="{3B760858-E738-4E4D-9C43-A58A41453914}" presName="thickLine" presStyleLbl="alignNode1" presStyleIdx="0" presStyleCnt="7"/>
      <dgm:spPr/>
    </dgm:pt>
    <dgm:pt modelId="{EE7B1113-12FC-4C1E-86B9-02EAF317383B}" type="pres">
      <dgm:prSet presAssocID="{3B760858-E738-4E4D-9C43-A58A41453914}" presName="horz1" presStyleCnt="0"/>
      <dgm:spPr/>
    </dgm:pt>
    <dgm:pt modelId="{742F2BCB-FD2B-4D35-BDC2-C4AE9831E03B}" type="pres">
      <dgm:prSet presAssocID="{3B760858-E738-4E4D-9C43-A58A41453914}" presName="tx1" presStyleLbl="revTx" presStyleIdx="0" presStyleCnt="7"/>
      <dgm:spPr/>
      <dgm:t>
        <a:bodyPr/>
        <a:lstStyle/>
        <a:p>
          <a:endParaRPr lang="hr-HR"/>
        </a:p>
      </dgm:t>
    </dgm:pt>
    <dgm:pt modelId="{39D88619-F0E9-4BFB-8CCC-53BE6ECED0DE}" type="pres">
      <dgm:prSet presAssocID="{3B760858-E738-4E4D-9C43-A58A41453914}" presName="vert1" presStyleCnt="0"/>
      <dgm:spPr/>
    </dgm:pt>
    <dgm:pt modelId="{0882ECBF-6165-47D5-84F3-584E580BE0A7}" type="pres">
      <dgm:prSet presAssocID="{8D4B0C26-B56F-4050-9AA9-5CEC06B23CB4}" presName="thickLine" presStyleLbl="alignNode1" presStyleIdx="1" presStyleCnt="7"/>
      <dgm:spPr/>
    </dgm:pt>
    <dgm:pt modelId="{C0DEBA90-D995-4B3F-9AFD-7519699E7014}" type="pres">
      <dgm:prSet presAssocID="{8D4B0C26-B56F-4050-9AA9-5CEC06B23CB4}" presName="horz1" presStyleCnt="0"/>
      <dgm:spPr/>
    </dgm:pt>
    <dgm:pt modelId="{20A99D87-50AB-4680-8DF6-53097EE634C7}" type="pres">
      <dgm:prSet presAssocID="{8D4B0C26-B56F-4050-9AA9-5CEC06B23CB4}" presName="tx1" presStyleLbl="revTx" presStyleIdx="1" presStyleCnt="7"/>
      <dgm:spPr/>
      <dgm:t>
        <a:bodyPr/>
        <a:lstStyle/>
        <a:p>
          <a:endParaRPr lang="hr-HR"/>
        </a:p>
      </dgm:t>
    </dgm:pt>
    <dgm:pt modelId="{82B9D699-2F95-47E0-B5D0-500B1D249881}" type="pres">
      <dgm:prSet presAssocID="{8D4B0C26-B56F-4050-9AA9-5CEC06B23CB4}" presName="vert1" presStyleCnt="0"/>
      <dgm:spPr/>
    </dgm:pt>
    <dgm:pt modelId="{BE005A44-94FF-47FB-BC6F-A6E067802F6C}" type="pres">
      <dgm:prSet presAssocID="{4BB8E958-A5AB-4D90-870B-7CD7996CD084}" presName="thickLine" presStyleLbl="alignNode1" presStyleIdx="2" presStyleCnt="7"/>
      <dgm:spPr/>
    </dgm:pt>
    <dgm:pt modelId="{43B178B2-1603-4469-9F32-D071F20DF954}" type="pres">
      <dgm:prSet presAssocID="{4BB8E958-A5AB-4D90-870B-7CD7996CD084}" presName="horz1" presStyleCnt="0"/>
      <dgm:spPr/>
    </dgm:pt>
    <dgm:pt modelId="{FFDDE9A0-8AB8-4208-BE20-F15AE871F0ED}" type="pres">
      <dgm:prSet presAssocID="{4BB8E958-A5AB-4D90-870B-7CD7996CD084}" presName="tx1" presStyleLbl="revTx" presStyleIdx="2" presStyleCnt="7"/>
      <dgm:spPr/>
      <dgm:t>
        <a:bodyPr/>
        <a:lstStyle/>
        <a:p>
          <a:endParaRPr lang="hr-HR"/>
        </a:p>
      </dgm:t>
    </dgm:pt>
    <dgm:pt modelId="{F8A0B758-C1CA-4939-8D93-960E8BB940FC}" type="pres">
      <dgm:prSet presAssocID="{4BB8E958-A5AB-4D90-870B-7CD7996CD084}" presName="vert1" presStyleCnt="0"/>
      <dgm:spPr/>
    </dgm:pt>
    <dgm:pt modelId="{5600B9AE-C0CC-45C4-88FD-F69CD245ADC8}" type="pres">
      <dgm:prSet presAssocID="{129D07F8-9DD6-48C8-806B-FA9443C0BE67}" presName="thickLine" presStyleLbl="alignNode1" presStyleIdx="3" presStyleCnt="7"/>
      <dgm:spPr/>
    </dgm:pt>
    <dgm:pt modelId="{81DA2D64-103E-4E16-8476-5193F5E518D7}" type="pres">
      <dgm:prSet presAssocID="{129D07F8-9DD6-48C8-806B-FA9443C0BE67}" presName="horz1" presStyleCnt="0"/>
      <dgm:spPr/>
    </dgm:pt>
    <dgm:pt modelId="{10BACE14-4D2F-46EA-AC90-05CAB06620C0}" type="pres">
      <dgm:prSet presAssocID="{129D07F8-9DD6-48C8-806B-FA9443C0BE67}" presName="tx1" presStyleLbl="revTx" presStyleIdx="3" presStyleCnt="7"/>
      <dgm:spPr/>
      <dgm:t>
        <a:bodyPr/>
        <a:lstStyle/>
        <a:p>
          <a:endParaRPr lang="hr-HR"/>
        </a:p>
      </dgm:t>
    </dgm:pt>
    <dgm:pt modelId="{F02A1BA9-4609-47A1-ABAA-3F7EFB3ED21C}" type="pres">
      <dgm:prSet presAssocID="{129D07F8-9DD6-48C8-806B-FA9443C0BE67}" presName="vert1" presStyleCnt="0"/>
      <dgm:spPr/>
    </dgm:pt>
    <dgm:pt modelId="{B754F561-3D72-436C-95DE-827BE1B4AEDB}" type="pres">
      <dgm:prSet presAssocID="{FE8F02C7-AE13-45FD-8C77-8AE42F2BA4D0}" presName="thickLine" presStyleLbl="alignNode1" presStyleIdx="4" presStyleCnt="7"/>
      <dgm:spPr/>
    </dgm:pt>
    <dgm:pt modelId="{933948A4-1C4D-4FA5-8275-D554D357372C}" type="pres">
      <dgm:prSet presAssocID="{FE8F02C7-AE13-45FD-8C77-8AE42F2BA4D0}" presName="horz1" presStyleCnt="0"/>
      <dgm:spPr/>
    </dgm:pt>
    <dgm:pt modelId="{09222DA4-20C2-440E-A718-3B65F18AE973}" type="pres">
      <dgm:prSet presAssocID="{FE8F02C7-AE13-45FD-8C77-8AE42F2BA4D0}" presName="tx1" presStyleLbl="revTx" presStyleIdx="4" presStyleCnt="7"/>
      <dgm:spPr/>
      <dgm:t>
        <a:bodyPr/>
        <a:lstStyle/>
        <a:p>
          <a:endParaRPr lang="hr-HR"/>
        </a:p>
      </dgm:t>
    </dgm:pt>
    <dgm:pt modelId="{C3EB88DF-F6A4-40A2-85EE-7F4F26535C87}" type="pres">
      <dgm:prSet presAssocID="{FE8F02C7-AE13-45FD-8C77-8AE42F2BA4D0}" presName="vert1" presStyleCnt="0"/>
      <dgm:spPr/>
    </dgm:pt>
    <dgm:pt modelId="{8A03BCB9-DC20-4A21-B502-3ADF58EBA705}" type="pres">
      <dgm:prSet presAssocID="{50E02A23-2748-406A-AB5D-46A58CB28C3E}" presName="thickLine" presStyleLbl="alignNode1" presStyleIdx="5" presStyleCnt="7"/>
      <dgm:spPr/>
    </dgm:pt>
    <dgm:pt modelId="{47CE321E-9A43-4BA7-8F77-1C026B60F084}" type="pres">
      <dgm:prSet presAssocID="{50E02A23-2748-406A-AB5D-46A58CB28C3E}" presName="horz1" presStyleCnt="0"/>
      <dgm:spPr/>
    </dgm:pt>
    <dgm:pt modelId="{0BD23C07-1820-4861-AA79-1D1C6343017A}" type="pres">
      <dgm:prSet presAssocID="{50E02A23-2748-406A-AB5D-46A58CB28C3E}" presName="tx1" presStyleLbl="revTx" presStyleIdx="5" presStyleCnt="7"/>
      <dgm:spPr/>
      <dgm:t>
        <a:bodyPr/>
        <a:lstStyle/>
        <a:p>
          <a:endParaRPr lang="hr-HR"/>
        </a:p>
      </dgm:t>
    </dgm:pt>
    <dgm:pt modelId="{F90B6A43-4C47-4B95-8608-08D1ADC409E6}" type="pres">
      <dgm:prSet presAssocID="{50E02A23-2748-406A-AB5D-46A58CB28C3E}" presName="vert1" presStyleCnt="0"/>
      <dgm:spPr/>
    </dgm:pt>
    <dgm:pt modelId="{C4200F63-6F08-4C92-AE33-F1E9CE5768BB}" type="pres">
      <dgm:prSet presAssocID="{84D36D59-4043-4BDA-A194-6F2045DBF53E}" presName="thickLine" presStyleLbl="alignNode1" presStyleIdx="6" presStyleCnt="7"/>
      <dgm:spPr/>
    </dgm:pt>
    <dgm:pt modelId="{F8461DCD-906C-4724-BE40-0608C41E307A}" type="pres">
      <dgm:prSet presAssocID="{84D36D59-4043-4BDA-A194-6F2045DBF53E}" presName="horz1" presStyleCnt="0"/>
      <dgm:spPr/>
    </dgm:pt>
    <dgm:pt modelId="{5FD00055-C8EA-41E9-B3A0-4DBFC131AC0B}" type="pres">
      <dgm:prSet presAssocID="{84D36D59-4043-4BDA-A194-6F2045DBF53E}" presName="tx1" presStyleLbl="revTx" presStyleIdx="6" presStyleCnt="7"/>
      <dgm:spPr/>
      <dgm:t>
        <a:bodyPr/>
        <a:lstStyle/>
        <a:p>
          <a:endParaRPr lang="hr-HR"/>
        </a:p>
      </dgm:t>
    </dgm:pt>
    <dgm:pt modelId="{36793580-EFB6-477C-8059-5F44CF2861E3}" type="pres">
      <dgm:prSet presAssocID="{84D36D59-4043-4BDA-A194-6F2045DBF53E}" presName="vert1" presStyleCnt="0"/>
      <dgm:spPr/>
    </dgm:pt>
  </dgm:ptLst>
  <dgm:cxnLst>
    <dgm:cxn modelId="{4F5D6D26-7B0A-4865-BEED-70352D9D1724}" type="presOf" srcId="{4BB8E958-A5AB-4D90-870B-7CD7996CD084}" destId="{FFDDE9A0-8AB8-4208-BE20-F15AE871F0ED}" srcOrd="0" destOrd="0" presId="urn:microsoft.com/office/officeart/2008/layout/LinedList"/>
    <dgm:cxn modelId="{28987784-53FB-4E44-86DF-599FDB4ECBBB}" type="presOf" srcId="{3B760858-E738-4E4D-9C43-A58A41453914}" destId="{742F2BCB-FD2B-4D35-BDC2-C4AE9831E03B}" srcOrd="0" destOrd="0" presId="urn:microsoft.com/office/officeart/2008/layout/LinedList"/>
    <dgm:cxn modelId="{95477217-E1CB-451A-8313-A1FC9AD0A685}" type="presOf" srcId="{50E02A23-2748-406A-AB5D-46A58CB28C3E}" destId="{0BD23C07-1820-4861-AA79-1D1C6343017A}" srcOrd="0" destOrd="0" presId="urn:microsoft.com/office/officeart/2008/layout/LinedList"/>
    <dgm:cxn modelId="{F2CD0A7A-1B1D-4D47-86A1-53A9EF37CE28}" type="presOf" srcId="{84D36D59-4043-4BDA-A194-6F2045DBF53E}" destId="{5FD00055-C8EA-41E9-B3A0-4DBFC131AC0B}" srcOrd="0" destOrd="0" presId="urn:microsoft.com/office/officeart/2008/layout/LinedList"/>
    <dgm:cxn modelId="{3588FA77-453C-42A4-B241-BC0E2B939194}" srcId="{172745DE-0356-4317-B809-57C32F6BF0B3}" destId="{129D07F8-9DD6-48C8-806B-FA9443C0BE67}" srcOrd="3" destOrd="0" parTransId="{CD2C556C-2470-48A3-A1F3-44617FD21E15}" sibTransId="{E727752E-5FA4-4722-9E3C-9075F9BE043B}"/>
    <dgm:cxn modelId="{7E86281A-8BBF-4534-9DFA-0651F861A09B}" srcId="{172745DE-0356-4317-B809-57C32F6BF0B3}" destId="{4BB8E958-A5AB-4D90-870B-7CD7996CD084}" srcOrd="2" destOrd="0" parTransId="{C012228B-F1FD-4FB6-8194-075C4D24864C}" sibTransId="{07D08107-6356-41A0-8BD0-C30DB1B60B78}"/>
    <dgm:cxn modelId="{9ADCEBC5-CB98-49C6-804D-03DBE86792E2}" srcId="{172745DE-0356-4317-B809-57C32F6BF0B3}" destId="{84D36D59-4043-4BDA-A194-6F2045DBF53E}" srcOrd="6" destOrd="0" parTransId="{19395CD5-BF56-4E3B-9CE6-253F75CBA1B8}" sibTransId="{5F0D1FCA-B1D8-4EE1-9692-A4FF48E4BECF}"/>
    <dgm:cxn modelId="{36BEA3EF-F1EE-4383-85A2-FF1F86C95E64}" type="presOf" srcId="{129D07F8-9DD6-48C8-806B-FA9443C0BE67}" destId="{10BACE14-4D2F-46EA-AC90-05CAB06620C0}" srcOrd="0" destOrd="0" presId="urn:microsoft.com/office/officeart/2008/layout/LinedList"/>
    <dgm:cxn modelId="{9A97036C-1954-4A05-BF15-5A90117BE08A}" srcId="{172745DE-0356-4317-B809-57C32F6BF0B3}" destId="{FE8F02C7-AE13-45FD-8C77-8AE42F2BA4D0}" srcOrd="4" destOrd="0" parTransId="{06D94BE3-73EA-40CD-BD20-659667286758}" sibTransId="{185D0050-B951-4D74-B7EC-0B76BFA5B387}"/>
    <dgm:cxn modelId="{6A8A9E66-CBA8-4435-8032-30EAC77F4E59}" srcId="{172745DE-0356-4317-B809-57C32F6BF0B3}" destId="{3B760858-E738-4E4D-9C43-A58A41453914}" srcOrd="0" destOrd="0" parTransId="{EDB1A8B9-BE5A-4D89-8646-299B6930A8B6}" sibTransId="{97B48DF5-3D81-4767-8851-E7A3F2DD71C6}"/>
    <dgm:cxn modelId="{D95EE4A4-E698-4743-9C83-85BED81685A6}" type="presOf" srcId="{172745DE-0356-4317-B809-57C32F6BF0B3}" destId="{2DE88E7B-47C0-49B3-A7CA-4F6E1D17CB6E}" srcOrd="0" destOrd="0" presId="urn:microsoft.com/office/officeart/2008/layout/LinedList"/>
    <dgm:cxn modelId="{A478B8E9-EB05-4861-8445-959573F5AC01}" srcId="{172745DE-0356-4317-B809-57C32F6BF0B3}" destId="{50E02A23-2748-406A-AB5D-46A58CB28C3E}" srcOrd="5" destOrd="0" parTransId="{BEB53F41-DEB8-4903-B0E4-BB0659E4C613}" sibTransId="{E475D01E-D32F-4FF0-B345-2F4BEE8F92AC}"/>
    <dgm:cxn modelId="{6C6029BF-B060-41A7-A97B-7285464CB9D5}" type="presOf" srcId="{FE8F02C7-AE13-45FD-8C77-8AE42F2BA4D0}" destId="{09222DA4-20C2-440E-A718-3B65F18AE973}" srcOrd="0" destOrd="0" presId="urn:microsoft.com/office/officeart/2008/layout/LinedList"/>
    <dgm:cxn modelId="{5B7C782C-6C7E-42EC-A9F0-EEEEDEE95789}" srcId="{172745DE-0356-4317-B809-57C32F6BF0B3}" destId="{8D4B0C26-B56F-4050-9AA9-5CEC06B23CB4}" srcOrd="1" destOrd="0" parTransId="{CB6D7D73-ABB6-4DEC-AE9E-B15D9F22CC80}" sibTransId="{A92B23AC-9B1C-4A19-A344-EC54074607F7}"/>
    <dgm:cxn modelId="{44749172-BAEB-4523-A9A0-178BCEE20268}" type="presOf" srcId="{8D4B0C26-B56F-4050-9AA9-5CEC06B23CB4}" destId="{20A99D87-50AB-4680-8DF6-53097EE634C7}" srcOrd="0" destOrd="0" presId="urn:microsoft.com/office/officeart/2008/layout/LinedList"/>
    <dgm:cxn modelId="{9EAF5CF4-1FE6-436F-9DB2-50DDFF3E2987}" type="presParOf" srcId="{2DE88E7B-47C0-49B3-A7CA-4F6E1D17CB6E}" destId="{120C02EB-2FCF-4A96-A932-419EEF98857E}" srcOrd="0" destOrd="0" presId="urn:microsoft.com/office/officeart/2008/layout/LinedList"/>
    <dgm:cxn modelId="{DE913449-1518-4683-B349-DBCABF58CF13}" type="presParOf" srcId="{2DE88E7B-47C0-49B3-A7CA-4F6E1D17CB6E}" destId="{EE7B1113-12FC-4C1E-86B9-02EAF317383B}" srcOrd="1" destOrd="0" presId="urn:microsoft.com/office/officeart/2008/layout/LinedList"/>
    <dgm:cxn modelId="{3E73FA9F-577A-48E9-BDB0-F9DE4CE7E7B9}" type="presParOf" srcId="{EE7B1113-12FC-4C1E-86B9-02EAF317383B}" destId="{742F2BCB-FD2B-4D35-BDC2-C4AE9831E03B}" srcOrd="0" destOrd="0" presId="urn:microsoft.com/office/officeart/2008/layout/LinedList"/>
    <dgm:cxn modelId="{8F895A12-CF2B-496F-95E4-34B8C1C9C494}" type="presParOf" srcId="{EE7B1113-12FC-4C1E-86B9-02EAF317383B}" destId="{39D88619-F0E9-4BFB-8CCC-53BE6ECED0DE}" srcOrd="1" destOrd="0" presId="urn:microsoft.com/office/officeart/2008/layout/LinedList"/>
    <dgm:cxn modelId="{62482B3D-5EFD-41D6-975B-FED9CFE3CFFE}" type="presParOf" srcId="{2DE88E7B-47C0-49B3-A7CA-4F6E1D17CB6E}" destId="{0882ECBF-6165-47D5-84F3-584E580BE0A7}" srcOrd="2" destOrd="0" presId="urn:microsoft.com/office/officeart/2008/layout/LinedList"/>
    <dgm:cxn modelId="{23437013-8BE9-4EF6-A2AF-789FA3B48DAC}" type="presParOf" srcId="{2DE88E7B-47C0-49B3-A7CA-4F6E1D17CB6E}" destId="{C0DEBA90-D995-4B3F-9AFD-7519699E7014}" srcOrd="3" destOrd="0" presId="urn:microsoft.com/office/officeart/2008/layout/LinedList"/>
    <dgm:cxn modelId="{5D09154F-85CB-4ADA-8B8B-A4657535776A}" type="presParOf" srcId="{C0DEBA90-D995-4B3F-9AFD-7519699E7014}" destId="{20A99D87-50AB-4680-8DF6-53097EE634C7}" srcOrd="0" destOrd="0" presId="urn:microsoft.com/office/officeart/2008/layout/LinedList"/>
    <dgm:cxn modelId="{E1C9A6B8-1550-4F1B-9AEE-98B11A3AA244}" type="presParOf" srcId="{C0DEBA90-D995-4B3F-9AFD-7519699E7014}" destId="{82B9D699-2F95-47E0-B5D0-500B1D249881}" srcOrd="1" destOrd="0" presId="urn:microsoft.com/office/officeart/2008/layout/LinedList"/>
    <dgm:cxn modelId="{83103E93-5729-4195-B331-71A193F042C3}" type="presParOf" srcId="{2DE88E7B-47C0-49B3-A7CA-4F6E1D17CB6E}" destId="{BE005A44-94FF-47FB-BC6F-A6E067802F6C}" srcOrd="4" destOrd="0" presId="urn:microsoft.com/office/officeart/2008/layout/LinedList"/>
    <dgm:cxn modelId="{A9C8E365-F813-4162-B1E0-6FEDBF83904C}" type="presParOf" srcId="{2DE88E7B-47C0-49B3-A7CA-4F6E1D17CB6E}" destId="{43B178B2-1603-4469-9F32-D071F20DF954}" srcOrd="5" destOrd="0" presId="urn:microsoft.com/office/officeart/2008/layout/LinedList"/>
    <dgm:cxn modelId="{EF4A7569-D732-439F-9003-EBE870A85234}" type="presParOf" srcId="{43B178B2-1603-4469-9F32-D071F20DF954}" destId="{FFDDE9A0-8AB8-4208-BE20-F15AE871F0ED}" srcOrd="0" destOrd="0" presId="urn:microsoft.com/office/officeart/2008/layout/LinedList"/>
    <dgm:cxn modelId="{4C628DB0-39A3-4061-AEE6-3EEB9B9EA218}" type="presParOf" srcId="{43B178B2-1603-4469-9F32-D071F20DF954}" destId="{F8A0B758-C1CA-4939-8D93-960E8BB940FC}" srcOrd="1" destOrd="0" presId="urn:microsoft.com/office/officeart/2008/layout/LinedList"/>
    <dgm:cxn modelId="{95C1734B-9579-4993-AC5F-61D70C16DC7B}" type="presParOf" srcId="{2DE88E7B-47C0-49B3-A7CA-4F6E1D17CB6E}" destId="{5600B9AE-C0CC-45C4-88FD-F69CD245ADC8}" srcOrd="6" destOrd="0" presId="urn:microsoft.com/office/officeart/2008/layout/LinedList"/>
    <dgm:cxn modelId="{9F7D0B70-CECA-4001-8C62-1E0A985C9762}" type="presParOf" srcId="{2DE88E7B-47C0-49B3-A7CA-4F6E1D17CB6E}" destId="{81DA2D64-103E-4E16-8476-5193F5E518D7}" srcOrd="7" destOrd="0" presId="urn:microsoft.com/office/officeart/2008/layout/LinedList"/>
    <dgm:cxn modelId="{F9289A47-D0F4-4FA0-A5A5-C4DAD9D8D4BD}" type="presParOf" srcId="{81DA2D64-103E-4E16-8476-5193F5E518D7}" destId="{10BACE14-4D2F-46EA-AC90-05CAB06620C0}" srcOrd="0" destOrd="0" presId="urn:microsoft.com/office/officeart/2008/layout/LinedList"/>
    <dgm:cxn modelId="{FEBD6C3F-0123-4B7C-80E3-1B4CAAACA580}" type="presParOf" srcId="{81DA2D64-103E-4E16-8476-5193F5E518D7}" destId="{F02A1BA9-4609-47A1-ABAA-3F7EFB3ED21C}" srcOrd="1" destOrd="0" presId="urn:microsoft.com/office/officeart/2008/layout/LinedList"/>
    <dgm:cxn modelId="{F01C2BB1-F2F1-4A51-A598-1C39187D7022}" type="presParOf" srcId="{2DE88E7B-47C0-49B3-A7CA-4F6E1D17CB6E}" destId="{B754F561-3D72-436C-95DE-827BE1B4AEDB}" srcOrd="8" destOrd="0" presId="urn:microsoft.com/office/officeart/2008/layout/LinedList"/>
    <dgm:cxn modelId="{26E4BF89-C7B6-4833-8FB5-29D6D347788D}" type="presParOf" srcId="{2DE88E7B-47C0-49B3-A7CA-4F6E1D17CB6E}" destId="{933948A4-1C4D-4FA5-8275-D554D357372C}" srcOrd="9" destOrd="0" presId="urn:microsoft.com/office/officeart/2008/layout/LinedList"/>
    <dgm:cxn modelId="{F3893A25-7444-45D0-8981-98E5466A7422}" type="presParOf" srcId="{933948A4-1C4D-4FA5-8275-D554D357372C}" destId="{09222DA4-20C2-440E-A718-3B65F18AE973}" srcOrd="0" destOrd="0" presId="urn:microsoft.com/office/officeart/2008/layout/LinedList"/>
    <dgm:cxn modelId="{0E06A016-F661-4F2B-9DC4-6EF82496A424}" type="presParOf" srcId="{933948A4-1C4D-4FA5-8275-D554D357372C}" destId="{C3EB88DF-F6A4-40A2-85EE-7F4F26535C87}" srcOrd="1" destOrd="0" presId="urn:microsoft.com/office/officeart/2008/layout/LinedList"/>
    <dgm:cxn modelId="{16770685-70AC-4A39-9F8B-0B96580F7C2E}" type="presParOf" srcId="{2DE88E7B-47C0-49B3-A7CA-4F6E1D17CB6E}" destId="{8A03BCB9-DC20-4A21-B502-3ADF58EBA705}" srcOrd="10" destOrd="0" presId="urn:microsoft.com/office/officeart/2008/layout/LinedList"/>
    <dgm:cxn modelId="{A07DF7F8-EF23-4B47-A7BF-754C144BEF02}" type="presParOf" srcId="{2DE88E7B-47C0-49B3-A7CA-4F6E1D17CB6E}" destId="{47CE321E-9A43-4BA7-8F77-1C026B60F084}" srcOrd="11" destOrd="0" presId="urn:microsoft.com/office/officeart/2008/layout/LinedList"/>
    <dgm:cxn modelId="{E2FC5872-CD80-4187-9C59-ED8310B698A3}" type="presParOf" srcId="{47CE321E-9A43-4BA7-8F77-1C026B60F084}" destId="{0BD23C07-1820-4861-AA79-1D1C6343017A}" srcOrd="0" destOrd="0" presId="urn:microsoft.com/office/officeart/2008/layout/LinedList"/>
    <dgm:cxn modelId="{17038491-64FB-4A84-8F81-093FD944D985}" type="presParOf" srcId="{47CE321E-9A43-4BA7-8F77-1C026B60F084}" destId="{F90B6A43-4C47-4B95-8608-08D1ADC409E6}" srcOrd="1" destOrd="0" presId="urn:microsoft.com/office/officeart/2008/layout/LinedList"/>
    <dgm:cxn modelId="{A871B6B1-F8DD-4C42-8BAD-0F1C8FCBDC18}" type="presParOf" srcId="{2DE88E7B-47C0-49B3-A7CA-4F6E1D17CB6E}" destId="{C4200F63-6F08-4C92-AE33-F1E9CE5768BB}" srcOrd="12" destOrd="0" presId="urn:microsoft.com/office/officeart/2008/layout/LinedList"/>
    <dgm:cxn modelId="{961E2878-1093-4418-9E35-ABAAE37E7D57}" type="presParOf" srcId="{2DE88E7B-47C0-49B3-A7CA-4F6E1D17CB6E}" destId="{F8461DCD-906C-4724-BE40-0608C41E307A}" srcOrd="13" destOrd="0" presId="urn:microsoft.com/office/officeart/2008/layout/LinedList"/>
    <dgm:cxn modelId="{0A340C33-AD7D-43EF-8702-CF87E4DD24D1}" type="presParOf" srcId="{F8461DCD-906C-4724-BE40-0608C41E307A}" destId="{5FD00055-C8EA-41E9-B3A0-4DBFC131AC0B}" srcOrd="0" destOrd="0" presId="urn:microsoft.com/office/officeart/2008/layout/LinedList"/>
    <dgm:cxn modelId="{5B6A2146-F7D6-49EC-9CFD-C4AB96D735B6}" type="presParOf" srcId="{F8461DCD-906C-4724-BE40-0608C41E307A}" destId="{36793580-EFB6-477C-8059-5F44CF2861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8B75-DCD8-48D5-A125-AAC4B91E008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F1418C2-BDF1-47C1-AE2F-56994EA3B8FE}">
      <dgm:prSet/>
      <dgm:spPr/>
      <dgm:t>
        <a:bodyPr/>
        <a:lstStyle/>
        <a:p>
          <a:r>
            <a:rPr lang="en-US" dirty="0" err="1">
              <a:latin typeface="Calibri Light" panose="020F0302020204030204"/>
            </a:rPr>
            <a:t>jeftinija</a:t>
          </a:r>
          <a:r>
            <a:rPr lang="en-US" dirty="0"/>
            <a:t> </a:t>
          </a:r>
          <a:r>
            <a:rPr lang="en-US" dirty="0" err="1"/>
            <a:t>alternativa</a:t>
          </a:r>
          <a:r>
            <a:rPr lang="en-US" dirty="0"/>
            <a:t> PLA </a:t>
          </a:r>
          <a:r>
            <a:rPr lang="en-US" dirty="0" err="1"/>
            <a:t>filamenta</a:t>
          </a:r>
          <a:endParaRPr lang="en-US" dirty="0"/>
        </a:p>
      </dgm:t>
    </dgm:pt>
    <dgm:pt modelId="{6BFB9E13-1F48-4004-B903-4500FD77061E}" type="parTrans" cxnId="{98A9A305-BE1B-4F1A-B68C-DDE069EDBC99}">
      <dgm:prSet/>
      <dgm:spPr/>
      <dgm:t>
        <a:bodyPr/>
        <a:lstStyle/>
        <a:p>
          <a:endParaRPr lang="en-US"/>
        </a:p>
      </dgm:t>
    </dgm:pt>
    <dgm:pt modelId="{8CC212EC-CFA6-4174-BD45-9423EB0E5EE7}" type="sibTrans" cxnId="{98A9A305-BE1B-4F1A-B68C-DDE069EDBC99}">
      <dgm:prSet/>
      <dgm:spPr/>
      <dgm:t>
        <a:bodyPr/>
        <a:lstStyle/>
        <a:p>
          <a:endParaRPr lang="en-US"/>
        </a:p>
      </dgm:t>
    </dgm:pt>
    <dgm:pt modelId="{9E4A4893-AD78-40F7-9AF7-0A0CA47106CD}">
      <dgm:prSet/>
      <dgm:spPr/>
      <dgm:t>
        <a:bodyPr/>
        <a:lstStyle/>
        <a:p>
          <a:r>
            <a:rPr lang="en-US" b="0" dirty="0" err="1"/>
            <a:t>Može</a:t>
          </a:r>
          <a:r>
            <a:rPr lang="en-US" b="0" dirty="0"/>
            <a:t> </a:t>
          </a:r>
          <a:r>
            <a:rPr lang="en-US" b="0" dirty="0" err="1"/>
            <a:t>podnijeti</a:t>
          </a:r>
          <a:r>
            <a:rPr lang="en-US" b="0" dirty="0"/>
            <a:t> </a:t>
          </a:r>
          <a:r>
            <a:rPr lang="en-US" b="0" dirty="0" err="1"/>
            <a:t>relativno</a:t>
          </a:r>
          <a:r>
            <a:rPr lang="en-US" b="0" dirty="0"/>
            <a:t> </a:t>
          </a:r>
          <a:r>
            <a:rPr lang="en-US" b="0" dirty="0" err="1"/>
            <a:t>visoke</a:t>
          </a:r>
          <a:r>
            <a:rPr lang="en-US" b="0" dirty="0"/>
            <a:t> temperature, </a:t>
          </a:r>
          <a:r>
            <a:rPr lang="en-US" b="0" dirty="0" err="1"/>
            <a:t>izdržljiv</a:t>
          </a:r>
          <a:r>
            <a:rPr lang="en-US" b="0" dirty="0"/>
            <a:t> je </a:t>
          </a:r>
          <a:r>
            <a:rPr lang="en-US" b="0" dirty="0" err="1"/>
            <a:t>i</a:t>
          </a:r>
          <a:r>
            <a:rPr lang="en-US" b="0" dirty="0"/>
            <a:t> </a:t>
          </a:r>
          <a:r>
            <a:rPr lang="en-US" b="0" dirty="0" err="1"/>
            <a:t>čvrst</a:t>
          </a:r>
          <a:r>
            <a:rPr lang="en-US" b="0" dirty="0"/>
            <a:t> </a:t>
          </a:r>
          <a:r>
            <a:rPr lang="en-US" b="0" dirty="0" err="1"/>
            <a:t>te</a:t>
          </a:r>
          <a:r>
            <a:rPr lang="en-US" b="0" dirty="0"/>
            <a:t> </a:t>
          </a:r>
          <a:r>
            <a:rPr lang="en-US" b="0" dirty="0" err="1"/>
            <a:t>otporan</a:t>
          </a:r>
          <a:r>
            <a:rPr lang="en-US" b="0" dirty="0"/>
            <a:t> </a:t>
          </a:r>
          <a:r>
            <a:rPr lang="en-US" b="0" dirty="0" err="1"/>
            <a:t>na</a:t>
          </a:r>
          <a:r>
            <a:rPr lang="en-US" b="0" dirty="0"/>
            <a:t> </a:t>
          </a:r>
          <a:r>
            <a:rPr lang="en-US" b="0" dirty="0" err="1"/>
            <a:t>mehanička</a:t>
          </a:r>
          <a:r>
            <a:rPr lang="en-US" b="0" dirty="0"/>
            <a:t> </a:t>
          </a:r>
          <a:r>
            <a:rPr lang="en-US" b="0" dirty="0" err="1"/>
            <a:t>oštećenja</a:t>
          </a:r>
          <a:r>
            <a:rPr lang="en-US" b="0" dirty="0"/>
            <a:t> </a:t>
          </a:r>
          <a:r>
            <a:rPr lang="en-US" b="0" dirty="0" err="1"/>
            <a:t>i</a:t>
          </a:r>
          <a:r>
            <a:rPr lang="en-US" b="0" dirty="0"/>
            <a:t> </a:t>
          </a:r>
          <a:r>
            <a:rPr lang="en-US" b="0" dirty="0" err="1"/>
            <a:t>razne</a:t>
          </a:r>
          <a:r>
            <a:rPr lang="en-US" b="0" dirty="0"/>
            <a:t> </a:t>
          </a:r>
          <a:r>
            <a:rPr lang="en-US" b="0" dirty="0" err="1"/>
            <a:t>kemikalije</a:t>
          </a:r>
          <a:r>
            <a:rPr lang="en-US" b="0" dirty="0"/>
            <a:t>.</a:t>
          </a:r>
        </a:p>
      </dgm:t>
    </dgm:pt>
    <dgm:pt modelId="{E6F66C92-94D0-4D58-9802-050499D62069}" type="parTrans" cxnId="{D0A776AD-B4F7-4A49-8181-495723768B50}">
      <dgm:prSet/>
      <dgm:spPr/>
      <dgm:t>
        <a:bodyPr/>
        <a:lstStyle/>
        <a:p>
          <a:endParaRPr lang="en-US"/>
        </a:p>
      </dgm:t>
    </dgm:pt>
    <dgm:pt modelId="{18296D9B-DB34-44F3-ADBE-C9A246FA753B}" type="sibTrans" cxnId="{D0A776AD-B4F7-4A49-8181-495723768B50}">
      <dgm:prSet/>
      <dgm:spPr/>
      <dgm:t>
        <a:bodyPr/>
        <a:lstStyle/>
        <a:p>
          <a:endParaRPr lang="en-US"/>
        </a:p>
      </dgm:t>
    </dgm:pt>
    <dgm:pt modelId="{7BCF672D-200D-422E-BBDF-D700A39412D4}">
      <dgm:prSet/>
      <dgm:spPr/>
      <dgm:t>
        <a:bodyPr/>
        <a:lstStyle/>
        <a:p>
          <a:r>
            <a:rPr lang="en-US" dirty="0" err="1"/>
            <a:t>izrađuje</a:t>
          </a:r>
          <a:r>
            <a:rPr lang="en-US" dirty="0"/>
            <a:t> se od </a:t>
          </a:r>
          <a:r>
            <a:rPr lang="en-US" dirty="0" err="1"/>
            <a:t>nafte</a:t>
          </a:r>
          <a:r>
            <a:rPr lang="en-US" dirty="0"/>
            <a:t>, a </a:t>
          </a:r>
          <a:r>
            <a:rPr lang="en-US" b="1" dirty="0" err="1"/>
            <a:t>ispisivanje</a:t>
          </a:r>
          <a:r>
            <a:rPr lang="en-US" b="1" dirty="0"/>
            <a:t> je </a:t>
          </a:r>
          <a:r>
            <a:rPr lang="en-US" b="1" dirty="0" err="1"/>
            <a:t>prilično</a:t>
          </a:r>
          <a:r>
            <a:rPr lang="en-US" b="1" dirty="0"/>
            <a:t> </a:t>
          </a:r>
          <a:r>
            <a:rPr lang="en-US" b="1" dirty="0" err="1"/>
            <a:t>složeno</a:t>
          </a:r>
          <a:endParaRPr lang="en-US" b="1" dirty="0"/>
        </a:p>
      </dgm:t>
    </dgm:pt>
    <dgm:pt modelId="{1DEA147D-8274-41CA-A672-D6CD59BAB1CB}" type="parTrans" cxnId="{098F5925-169E-4C55-9188-FDF374FC0E5F}">
      <dgm:prSet/>
      <dgm:spPr/>
      <dgm:t>
        <a:bodyPr/>
        <a:lstStyle/>
        <a:p>
          <a:endParaRPr lang="en-US"/>
        </a:p>
      </dgm:t>
    </dgm:pt>
    <dgm:pt modelId="{E5911F7B-DE99-4553-A1D0-546ACC59226A}" type="sibTrans" cxnId="{098F5925-169E-4C55-9188-FDF374FC0E5F}">
      <dgm:prSet/>
      <dgm:spPr/>
      <dgm:t>
        <a:bodyPr/>
        <a:lstStyle/>
        <a:p>
          <a:endParaRPr lang="en-US"/>
        </a:p>
      </dgm:t>
    </dgm:pt>
    <dgm:pt modelId="{EB6C82C0-4B22-44EE-B656-58614CFCE94E}">
      <dgm:prSet/>
      <dgm:spPr/>
      <dgm:t>
        <a:bodyPr/>
        <a:lstStyle/>
        <a:p>
          <a:r>
            <a:rPr lang="en-US" b="0" dirty="0" err="1"/>
            <a:t>potrebno</a:t>
          </a:r>
          <a:r>
            <a:rPr lang="en-US" b="0" dirty="0"/>
            <a:t> </a:t>
          </a:r>
          <a:r>
            <a:rPr lang="en-US" b="0" dirty="0" err="1"/>
            <a:t>imati</a:t>
          </a:r>
          <a:r>
            <a:rPr lang="en-US" b="0" dirty="0"/>
            <a:t> </a:t>
          </a:r>
          <a:r>
            <a:rPr lang="en-US" b="0" dirty="0" err="1"/>
            <a:t>podlogu</a:t>
          </a:r>
          <a:r>
            <a:rPr lang="en-US" b="0" dirty="0"/>
            <a:t> za </a:t>
          </a:r>
          <a:r>
            <a:rPr lang="en-US" b="0" dirty="0" err="1"/>
            <a:t>ispis</a:t>
          </a:r>
          <a:r>
            <a:rPr lang="en-US" b="0" dirty="0"/>
            <a:t> s </a:t>
          </a:r>
          <a:r>
            <a:rPr lang="en-US" b="0" dirty="0" err="1"/>
            <a:t>mogućnošću</a:t>
          </a:r>
          <a:r>
            <a:rPr lang="en-US" b="0" dirty="0"/>
            <a:t> </a:t>
          </a:r>
          <a:r>
            <a:rPr lang="en-US" b="0" dirty="0" err="1"/>
            <a:t>zagrijavanja</a:t>
          </a:r>
          <a:r>
            <a:rPr lang="en-US" b="0" dirty="0"/>
            <a:t> </a:t>
          </a:r>
          <a:r>
            <a:rPr lang="en-US" b="0" dirty="0" err="1"/>
            <a:t>na</a:t>
          </a:r>
          <a:r>
            <a:rPr lang="en-US" b="0" dirty="0"/>
            <a:t> </a:t>
          </a:r>
          <a:r>
            <a:rPr lang="en-US" b="0" dirty="0" err="1"/>
            <a:t>temperaturu</a:t>
          </a:r>
          <a:r>
            <a:rPr lang="en-US" b="0" dirty="0"/>
            <a:t> od </a:t>
          </a:r>
          <a:r>
            <a:rPr lang="en-US" b="0" dirty="0" err="1"/>
            <a:t>oko</a:t>
          </a:r>
          <a:r>
            <a:rPr lang="en-US" b="0" dirty="0"/>
            <a:t> 80°C.</a:t>
          </a:r>
        </a:p>
      </dgm:t>
    </dgm:pt>
    <dgm:pt modelId="{27E7156B-E592-4029-B43E-7C263403DEF8}" type="parTrans" cxnId="{7127480A-45AF-4E3A-B78D-6B0270A46CF9}">
      <dgm:prSet/>
      <dgm:spPr/>
      <dgm:t>
        <a:bodyPr/>
        <a:lstStyle/>
        <a:p>
          <a:endParaRPr lang="en-US"/>
        </a:p>
      </dgm:t>
    </dgm:pt>
    <dgm:pt modelId="{ABC0CFAF-C886-4E60-A192-D50971A9B666}" type="sibTrans" cxnId="{7127480A-45AF-4E3A-B78D-6B0270A46CF9}">
      <dgm:prSet/>
      <dgm:spPr/>
      <dgm:t>
        <a:bodyPr/>
        <a:lstStyle/>
        <a:p>
          <a:endParaRPr lang="en-US"/>
        </a:p>
      </dgm:t>
    </dgm:pt>
    <dgm:pt modelId="{63F0EF23-579C-4191-AE1A-43B059F9E51E}">
      <dgm:prSet/>
      <dgm:spPr/>
      <dgm:t>
        <a:bodyPr/>
        <a:lstStyle/>
        <a:p>
          <a:r>
            <a:rPr lang="en-US" b="0" dirty="0" err="1"/>
            <a:t>isparavanje</a:t>
          </a:r>
          <a:r>
            <a:rPr lang="en-US" b="0" dirty="0"/>
            <a:t> </a:t>
          </a:r>
          <a:r>
            <a:rPr lang="en-US" b="0" dirty="0" err="1"/>
            <a:t>kemijskih</a:t>
          </a:r>
          <a:r>
            <a:rPr lang="en-US" b="0" dirty="0"/>
            <a:t> para </a:t>
          </a:r>
          <a:r>
            <a:rPr lang="en-US" b="0" dirty="0" err="1"/>
            <a:t>prilikom</a:t>
          </a:r>
          <a:r>
            <a:rPr lang="en-US" b="0" dirty="0"/>
            <a:t> </a:t>
          </a:r>
          <a:r>
            <a:rPr lang="en-US" b="0" dirty="0" err="1"/>
            <a:t>ispisivanja</a:t>
          </a:r>
          <a:r>
            <a:rPr lang="en-US" b="0" dirty="0"/>
            <a:t> </a:t>
          </a:r>
          <a:r>
            <a:rPr lang="en-US" b="0" dirty="0" err="1"/>
            <a:t>koje</a:t>
          </a:r>
          <a:r>
            <a:rPr lang="en-US" b="0" dirty="0"/>
            <a:t> </a:t>
          </a:r>
          <a:r>
            <a:rPr lang="en-US" b="0" dirty="0" err="1"/>
            <a:t>mogu</a:t>
          </a:r>
          <a:r>
            <a:rPr lang="en-US" b="0" dirty="0"/>
            <a:t> </a:t>
          </a:r>
          <a:r>
            <a:rPr lang="en-US" b="0" dirty="0" err="1"/>
            <a:t>kod</a:t>
          </a:r>
          <a:r>
            <a:rPr lang="en-US" b="0" dirty="0"/>
            <a:t> </a:t>
          </a:r>
          <a:r>
            <a:rPr lang="en-US" b="0" dirty="0" err="1"/>
            <a:t>osjetljivijih</a:t>
          </a:r>
          <a:r>
            <a:rPr lang="en-US" b="0" dirty="0"/>
            <a:t> </a:t>
          </a:r>
          <a:r>
            <a:rPr lang="en-US" b="0" dirty="0" err="1"/>
            <a:t>osoba</a:t>
          </a:r>
          <a:r>
            <a:rPr lang="en-US" b="0" dirty="0"/>
            <a:t> </a:t>
          </a:r>
          <a:r>
            <a:rPr lang="en-US" b="0" dirty="0" err="1"/>
            <a:t>izazvati</a:t>
          </a:r>
          <a:r>
            <a:rPr lang="en-US" b="0" dirty="0"/>
            <a:t> </a:t>
          </a:r>
          <a:r>
            <a:rPr lang="en-US" b="0" dirty="0" err="1"/>
            <a:t>kašalj</a:t>
          </a:r>
          <a:r>
            <a:rPr lang="en-US" b="0" dirty="0"/>
            <a:t> </a:t>
          </a:r>
          <a:r>
            <a:rPr lang="en-US" b="0" dirty="0" err="1"/>
            <a:t>i</a:t>
          </a:r>
          <a:r>
            <a:rPr lang="en-US" b="0" dirty="0"/>
            <a:t> </a:t>
          </a:r>
          <a:r>
            <a:rPr lang="en-US" b="0" dirty="0" err="1"/>
            <a:t>iritaciju</a:t>
          </a:r>
          <a:r>
            <a:rPr lang="en-US" b="0" dirty="0"/>
            <a:t>.</a:t>
          </a:r>
        </a:p>
      </dgm:t>
    </dgm:pt>
    <dgm:pt modelId="{BD28A319-8689-4B4F-B3B2-6CBE14B531A4}" type="parTrans" cxnId="{70C32D1A-E272-44C7-8030-94BC540F3FD0}">
      <dgm:prSet/>
      <dgm:spPr/>
      <dgm:t>
        <a:bodyPr/>
        <a:lstStyle/>
        <a:p>
          <a:endParaRPr lang="en-US"/>
        </a:p>
      </dgm:t>
    </dgm:pt>
    <dgm:pt modelId="{BAA6EE71-8484-4BCC-B5B1-3C5D98C446D6}" type="sibTrans" cxnId="{70C32D1A-E272-44C7-8030-94BC540F3FD0}">
      <dgm:prSet/>
      <dgm:spPr/>
      <dgm:t>
        <a:bodyPr/>
        <a:lstStyle/>
        <a:p>
          <a:endParaRPr lang="en-US"/>
        </a:p>
      </dgm:t>
    </dgm:pt>
    <dgm:pt modelId="{EC7ED48A-9129-45B8-8F42-CAF68165140D}">
      <dgm:prSet/>
      <dgm:spPr/>
      <dgm:t>
        <a:bodyPr/>
        <a:lstStyle/>
        <a:p>
          <a:r>
            <a:rPr lang="en-US" dirty="0" err="1"/>
            <a:t>prikladni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 za </a:t>
          </a:r>
          <a:r>
            <a:rPr lang="en-US" dirty="0" err="1"/>
            <a:t>izradu</a:t>
          </a:r>
          <a:r>
            <a:rPr lang="en-US" dirty="0"/>
            <a:t> </a:t>
          </a:r>
          <a:r>
            <a:rPr lang="en-US" dirty="0" err="1"/>
            <a:t>stvari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 </a:t>
          </a:r>
          <a:r>
            <a:rPr lang="en-US" dirty="0" err="1"/>
            <a:t>maskice</a:t>
          </a:r>
          <a:r>
            <a:rPr lang="en-US" dirty="0"/>
            <a:t> za </a:t>
          </a:r>
          <a:r>
            <a:rPr lang="en-US" dirty="0" err="1"/>
            <a:t>mobitel</a:t>
          </a:r>
          <a:r>
            <a:rPr lang="en-US" dirty="0"/>
            <a:t>, </a:t>
          </a:r>
          <a:r>
            <a:rPr lang="en-US" dirty="0" err="1"/>
            <a:t>rukohvati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igračke</a:t>
          </a:r>
          <a:r>
            <a:rPr lang="en-US" dirty="0"/>
            <a:t>. ABS </a:t>
          </a:r>
          <a:r>
            <a:rPr lang="en-US" dirty="0" err="1"/>
            <a:t>filamenti</a:t>
          </a:r>
          <a:r>
            <a:rPr lang="en-US" dirty="0"/>
            <a:t> </a:t>
          </a:r>
          <a:r>
            <a:rPr lang="en-US" dirty="0" err="1"/>
            <a:t>jedni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 od </a:t>
          </a:r>
          <a:r>
            <a:rPr lang="en-US" dirty="0" err="1"/>
            <a:t>najjeftinijih</a:t>
          </a:r>
          <a:r>
            <a:rPr lang="en-US" dirty="0"/>
            <a:t> </a:t>
          </a:r>
          <a:r>
            <a:rPr lang="en-US" dirty="0" err="1"/>
            <a:t>filamenata</a:t>
          </a:r>
          <a:endParaRPr lang="en-US" dirty="0"/>
        </a:p>
      </dgm:t>
    </dgm:pt>
    <dgm:pt modelId="{7B248E79-9BA2-4755-9FB3-E48E91EE1632}" type="parTrans" cxnId="{A9D8321E-D83F-4FBE-A0F0-B1B4D107F5AA}">
      <dgm:prSet/>
      <dgm:spPr/>
      <dgm:t>
        <a:bodyPr/>
        <a:lstStyle/>
        <a:p>
          <a:endParaRPr lang="en-US"/>
        </a:p>
      </dgm:t>
    </dgm:pt>
    <dgm:pt modelId="{5F0DA985-763D-4228-83A5-1009145D1CA3}" type="sibTrans" cxnId="{A9D8321E-D83F-4FBE-A0F0-B1B4D107F5AA}">
      <dgm:prSet/>
      <dgm:spPr/>
      <dgm:t>
        <a:bodyPr/>
        <a:lstStyle/>
        <a:p>
          <a:endParaRPr lang="en-US"/>
        </a:p>
      </dgm:t>
    </dgm:pt>
    <dgm:pt modelId="{796FF4F0-22B3-4A1A-8535-21256D80E6BD}" type="pres">
      <dgm:prSet presAssocID="{633F8B75-DCD8-48D5-A125-AAC4B91E00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0029984-2512-42E3-9068-16F230B62162}" type="pres">
      <dgm:prSet presAssocID="{2F1418C2-BDF1-47C1-AE2F-56994EA3B8FE}" presName="thickLine" presStyleLbl="alignNode1" presStyleIdx="0" presStyleCnt="6"/>
      <dgm:spPr/>
    </dgm:pt>
    <dgm:pt modelId="{9B2817F1-D2B2-4AEB-8C96-5BEEA3FCE56C}" type="pres">
      <dgm:prSet presAssocID="{2F1418C2-BDF1-47C1-AE2F-56994EA3B8FE}" presName="horz1" presStyleCnt="0"/>
      <dgm:spPr/>
    </dgm:pt>
    <dgm:pt modelId="{EF575791-137E-4D63-BA5B-79422D6E2878}" type="pres">
      <dgm:prSet presAssocID="{2F1418C2-BDF1-47C1-AE2F-56994EA3B8FE}" presName="tx1" presStyleLbl="revTx" presStyleIdx="0" presStyleCnt="6"/>
      <dgm:spPr/>
      <dgm:t>
        <a:bodyPr/>
        <a:lstStyle/>
        <a:p>
          <a:endParaRPr lang="hr-HR"/>
        </a:p>
      </dgm:t>
    </dgm:pt>
    <dgm:pt modelId="{9202766C-5908-4C24-AF35-6A258C8F94FB}" type="pres">
      <dgm:prSet presAssocID="{2F1418C2-BDF1-47C1-AE2F-56994EA3B8FE}" presName="vert1" presStyleCnt="0"/>
      <dgm:spPr/>
    </dgm:pt>
    <dgm:pt modelId="{02AA3D8B-F73D-41CE-98AD-840770DFBA67}" type="pres">
      <dgm:prSet presAssocID="{9E4A4893-AD78-40F7-9AF7-0A0CA47106CD}" presName="thickLine" presStyleLbl="alignNode1" presStyleIdx="1" presStyleCnt="6"/>
      <dgm:spPr/>
    </dgm:pt>
    <dgm:pt modelId="{AC7EC68F-6562-4E0A-A3F7-C45551DCD941}" type="pres">
      <dgm:prSet presAssocID="{9E4A4893-AD78-40F7-9AF7-0A0CA47106CD}" presName="horz1" presStyleCnt="0"/>
      <dgm:spPr/>
    </dgm:pt>
    <dgm:pt modelId="{51758829-CFC7-4C7A-888E-D38B51E422F5}" type="pres">
      <dgm:prSet presAssocID="{9E4A4893-AD78-40F7-9AF7-0A0CA47106CD}" presName="tx1" presStyleLbl="revTx" presStyleIdx="1" presStyleCnt="6"/>
      <dgm:spPr/>
      <dgm:t>
        <a:bodyPr/>
        <a:lstStyle/>
        <a:p>
          <a:endParaRPr lang="hr-HR"/>
        </a:p>
      </dgm:t>
    </dgm:pt>
    <dgm:pt modelId="{61147B87-DE5E-4EFA-A440-EAF8380BFC69}" type="pres">
      <dgm:prSet presAssocID="{9E4A4893-AD78-40F7-9AF7-0A0CA47106CD}" presName="vert1" presStyleCnt="0"/>
      <dgm:spPr/>
    </dgm:pt>
    <dgm:pt modelId="{69C0025D-045A-47DA-9A91-B8C3DB4449AC}" type="pres">
      <dgm:prSet presAssocID="{7BCF672D-200D-422E-BBDF-D700A39412D4}" presName="thickLine" presStyleLbl="alignNode1" presStyleIdx="2" presStyleCnt="6"/>
      <dgm:spPr/>
    </dgm:pt>
    <dgm:pt modelId="{478F6A7C-89B1-4A0B-8DE5-86D97E639626}" type="pres">
      <dgm:prSet presAssocID="{7BCF672D-200D-422E-BBDF-D700A39412D4}" presName="horz1" presStyleCnt="0"/>
      <dgm:spPr/>
    </dgm:pt>
    <dgm:pt modelId="{952BBBA9-1BDD-4894-8B83-EB1A51EE196D}" type="pres">
      <dgm:prSet presAssocID="{7BCF672D-200D-422E-BBDF-D700A39412D4}" presName="tx1" presStyleLbl="revTx" presStyleIdx="2" presStyleCnt="6"/>
      <dgm:spPr/>
      <dgm:t>
        <a:bodyPr/>
        <a:lstStyle/>
        <a:p>
          <a:endParaRPr lang="hr-HR"/>
        </a:p>
      </dgm:t>
    </dgm:pt>
    <dgm:pt modelId="{BF4709DB-0A44-4769-B3E5-70E5B851AD6E}" type="pres">
      <dgm:prSet presAssocID="{7BCF672D-200D-422E-BBDF-D700A39412D4}" presName="vert1" presStyleCnt="0"/>
      <dgm:spPr/>
    </dgm:pt>
    <dgm:pt modelId="{DBCC0870-888C-4C96-BD1C-F0E7F0A0659B}" type="pres">
      <dgm:prSet presAssocID="{EB6C82C0-4B22-44EE-B656-58614CFCE94E}" presName="thickLine" presStyleLbl="alignNode1" presStyleIdx="3" presStyleCnt="6"/>
      <dgm:spPr/>
    </dgm:pt>
    <dgm:pt modelId="{86A685BE-0C16-49AB-8D96-4A9C53A0D43D}" type="pres">
      <dgm:prSet presAssocID="{EB6C82C0-4B22-44EE-B656-58614CFCE94E}" presName="horz1" presStyleCnt="0"/>
      <dgm:spPr/>
    </dgm:pt>
    <dgm:pt modelId="{B58BAB5E-EB4B-4E3D-86DD-5F7C9737926A}" type="pres">
      <dgm:prSet presAssocID="{EB6C82C0-4B22-44EE-B656-58614CFCE94E}" presName="tx1" presStyleLbl="revTx" presStyleIdx="3" presStyleCnt="6"/>
      <dgm:spPr/>
      <dgm:t>
        <a:bodyPr/>
        <a:lstStyle/>
        <a:p>
          <a:endParaRPr lang="hr-HR"/>
        </a:p>
      </dgm:t>
    </dgm:pt>
    <dgm:pt modelId="{8F3CA71F-321D-46E2-A66B-8A4FE8E5990B}" type="pres">
      <dgm:prSet presAssocID="{EB6C82C0-4B22-44EE-B656-58614CFCE94E}" presName="vert1" presStyleCnt="0"/>
      <dgm:spPr/>
    </dgm:pt>
    <dgm:pt modelId="{3C367F8B-E370-41B6-897E-9A3E3279C4E0}" type="pres">
      <dgm:prSet presAssocID="{63F0EF23-579C-4191-AE1A-43B059F9E51E}" presName="thickLine" presStyleLbl="alignNode1" presStyleIdx="4" presStyleCnt="6"/>
      <dgm:spPr/>
    </dgm:pt>
    <dgm:pt modelId="{72BBEC31-E7D1-4E70-96A3-596B70C424CB}" type="pres">
      <dgm:prSet presAssocID="{63F0EF23-579C-4191-AE1A-43B059F9E51E}" presName="horz1" presStyleCnt="0"/>
      <dgm:spPr/>
    </dgm:pt>
    <dgm:pt modelId="{4C68AA0E-1A83-484B-ADFC-76D7E1D813A5}" type="pres">
      <dgm:prSet presAssocID="{63F0EF23-579C-4191-AE1A-43B059F9E51E}" presName="tx1" presStyleLbl="revTx" presStyleIdx="4" presStyleCnt="6"/>
      <dgm:spPr/>
      <dgm:t>
        <a:bodyPr/>
        <a:lstStyle/>
        <a:p>
          <a:endParaRPr lang="hr-HR"/>
        </a:p>
      </dgm:t>
    </dgm:pt>
    <dgm:pt modelId="{6AF604AF-7A7C-4F46-AA8E-2DFD2F541A00}" type="pres">
      <dgm:prSet presAssocID="{63F0EF23-579C-4191-AE1A-43B059F9E51E}" presName="vert1" presStyleCnt="0"/>
      <dgm:spPr/>
    </dgm:pt>
    <dgm:pt modelId="{D2E25C49-E7E4-4B5F-88A2-C4337307793C}" type="pres">
      <dgm:prSet presAssocID="{EC7ED48A-9129-45B8-8F42-CAF68165140D}" presName="thickLine" presStyleLbl="alignNode1" presStyleIdx="5" presStyleCnt="6"/>
      <dgm:spPr/>
    </dgm:pt>
    <dgm:pt modelId="{9338D9CB-C6C3-4660-B9E9-81322FD7553A}" type="pres">
      <dgm:prSet presAssocID="{EC7ED48A-9129-45B8-8F42-CAF68165140D}" presName="horz1" presStyleCnt="0"/>
      <dgm:spPr/>
    </dgm:pt>
    <dgm:pt modelId="{37D6FAE5-5189-46B3-AEAF-45AC58BE3A22}" type="pres">
      <dgm:prSet presAssocID="{EC7ED48A-9129-45B8-8F42-CAF68165140D}" presName="tx1" presStyleLbl="revTx" presStyleIdx="5" presStyleCnt="6"/>
      <dgm:spPr/>
      <dgm:t>
        <a:bodyPr/>
        <a:lstStyle/>
        <a:p>
          <a:endParaRPr lang="hr-HR"/>
        </a:p>
      </dgm:t>
    </dgm:pt>
    <dgm:pt modelId="{EDD3037C-4196-456B-84CC-531C4CB2F971}" type="pres">
      <dgm:prSet presAssocID="{EC7ED48A-9129-45B8-8F42-CAF68165140D}" presName="vert1" presStyleCnt="0"/>
      <dgm:spPr/>
    </dgm:pt>
  </dgm:ptLst>
  <dgm:cxnLst>
    <dgm:cxn modelId="{A9D8321E-D83F-4FBE-A0F0-B1B4D107F5AA}" srcId="{633F8B75-DCD8-48D5-A125-AAC4B91E0087}" destId="{EC7ED48A-9129-45B8-8F42-CAF68165140D}" srcOrd="5" destOrd="0" parTransId="{7B248E79-9BA2-4755-9FB3-E48E91EE1632}" sibTransId="{5F0DA985-763D-4228-83A5-1009145D1CA3}"/>
    <dgm:cxn modelId="{DC25A53C-FBF1-47A7-8D1F-CDFC17472FC5}" type="presOf" srcId="{EC7ED48A-9129-45B8-8F42-CAF68165140D}" destId="{37D6FAE5-5189-46B3-AEAF-45AC58BE3A22}" srcOrd="0" destOrd="0" presId="urn:microsoft.com/office/officeart/2008/layout/LinedList"/>
    <dgm:cxn modelId="{78E9FDA0-5238-42D9-8DB3-8DC7A5AE67AC}" type="presOf" srcId="{9E4A4893-AD78-40F7-9AF7-0A0CA47106CD}" destId="{51758829-CFC7-4C7A-888E-D38B51E422F5}" srcOrd="0" destOrd="0" presId="urn:microsoft.com/office/officeart/2008/layout/LinedList"/>
    <dgm:cxn modelId="{098F5925-169E-4C55-9188-FDF374FC0E5F}" srcId="{633F8B75-DCD8-48D5-A125-AAC4B91E0087}" destId="{7BCF672D-200D-422E-BBDF-D700A39412D4}" srcOrd="2" destOrd="0" parTransId="{1DEA147D-8274-41CA-A672-D6CD59BAB1CB}" sibTransId="{E5911F7B-DE99-4553-A1D0-546ACC59226A}"/>
    <dgm:cxn modelId="{D0A776AD-B4F7-4A49-8181-495723768B50}" srcId="{633F8B75-DCD8-48D5-A125-AAC4B91E0087}" destId="{9E4A4893-AD78-40F7-9AF7-0A0CA47106CD}" srcOrd="1" destOrd="0" parTransId="{E6F66C92-94D0-4D58-9802-050499D62069}" sibTransId="{18296D9B-DB34-44F3-ADBE-C9A246FA753B}"/>
    <dgm:cxn modelId="{7127480A-45AF-4E3A-B78D-6B0270A46CF9}" srcId="{633F8B75-DCD8-48D5-A125-AAC4B91E0087}" destId="{EB6C82C0-4B22-44EE-B656-58614CFCE94E}" srcOrd="3" destOrd="0" parTransId="{27E7156B-E592-4029-B43E-7C263403DEF8}" sibTransId="{ABC0CFAF-C886-4E60-A192-D50971A9B666}"/>
    <dgm:cxn modelId="{E997AE80-5999-45D7-B285-56F227AE5668}" type="presOf" srcId="{7BCF672D-200D-422E-BBDF-D700A39412D4}" destId="{952BBBA9-1BDD-4894-8B83-EB1A51EE196D}" srcOrd="0" destOrd="0" presId="urn:microsoft.com/office/officeart/2008/layout/LinedList"/>
    <dgm:cxn modelId="{97BAD104-D051-4675-946B-283FBA8D2630}" type="presOf" srcId="{2F1418C2-BDF1-47C1-AE2F-56994EA3B8FE}" destId="{EF575791-137E-4D63-BA5B-79422D6E2878}" srcOrd="0" destOrd="0" presId="urn:microsoft.com/office/officeart/2008/layout/LinedList"/>
    <dgm:cxn modelId="{24A95E54-1882-4F6B-B180-C3D4D5DFDF87}" type="presOf" srcId="{633F8B75-DCD8-48D5-A125-AAC4B91E0087}" destId="{796FF4F0-22B3-4A1A-8535-21256D80E6BD}" srcOrd="0" destOrd="0" presId="urn:microsoft.com/office/officeart/2008/layout/LinedList"/>
    <dgm:cxn modelId="{55B71A1C-4737-4A5E-8804-95B2DDDFE3AC}" type="presOf" srcId="{63F0EF23-579C-4191-AE1A-43B059F9E51E}" destId="{4C68AA0E-1A83-484B-ADFC-76D7E1D813A5}" srcOrd="0" destOrd="0" presId="urn:microsoft.com/office/officeart/2008/layout/LinedList"/>
    <dgm:cxn modelId="{B29CCEFE-69A0-4C87-9A8F-14C4CC860EF2}" type="presOf" srcId="{EB6C82C0-4B22-44EE-B656-58614CFCE94E}" destId="{B58BAB5E-EB4B-4E3D-86DD-5F7C9737926A}" srcOrd="0" destOrd="0" presId="urn:microsoft.com/office/officeart/2008/layout/LinedList"/>
    <dgm:cxn modelId="{70C32D1A-E272-44C7-8030-94BC540F3FD0}" srcId="{633F8B75-DCD8-48D5-A125-AAC4B91E0087}" destId="{63F0EF23-579C-4191-AE1A-43B059F9E51E}" srcOrd="4" destOrd="0" parTransId="{BD28A319-8689-4B4F-B3B2-6CBE14B531A4}" sibTransId="{BAA6EE71-8484-4BCC-B5B1-3C5D98C446D6}"/>
    <dgm:cxn modelId="{98A9A305-BE1B-4F1A-B68C-DDE069EDBC99}" srcId="{633F8B75-DCD8-48D5-A125-AAC4B91E0087}" destId="{2F1418C2-BDF1-47C1-AE2F-56994EA3B8FE}" srcOrd="0" destOrd="0" parTransId="{6BFB9E13-1F48-4004-B903-4500FD77061E}" sibTransId="{8CC212EC-CFA6-4174-BD45-9423EB0E5EE7}"/>
    <dgm:cxn modelId="{4AA5249B-8E70-4C45-8EC0-2BC13B22D90F}" type="presParOf" srcId="{796FF4F0-22B3-4A1A-8535-21256D80E6BD}" destId="{20029984-2512-42E3-9068-16F230B62162}" srcOrd="0" destOrd="0" presId="urn:microsoft.com/office/officeart/2008/layout/LinedList"/>
    <dgm:cxn modelId="{4A820834-4DD5-4742-A216-ABD3436B2712}" type="presParOf" srcId="{796FF4F0-22B3-4A1A-8535-21256D80E6BD}" destId="{9B2817F1-D2B2-4AEB-8C96-5BEEA3FCE56C}" srcOrd="1" destOrd="0" presId="urn:microsoft.com/office/officeart/2008/layout/LinedList"/>
    <dgm:cxn modelId="{80CC91E6-BFAA-4AE9-92ED-7AA76C827837}" type="presParOf" srcId="{9B2817F1-D2B2-4AEB-8C96-5BEEA3FCE56C}" destId="{EF575791-137E-4D63-BA5B-79422D6E2878}" srcOrd="0" destOrd="0" presId="urn:microsoft.com/office/officeart/2008/layout/LinedList"/>
    <dgm:cxn modelId="{1351D9B4-2245-4C1E-99F2-CF3412827C51}" type="presParOf" srcId="{9B2817F1-D2B2-4AEB-8C96-5BEEA3FCE56C}" destId="{9202766C-5908-4C24-AF35-6A258C8F94FB}" srcOrd="1" destOrd="0" presId="urn:microsoft.com/office/officeart/2008/layout/LinedList"/>
    <dgm:cxn modelId="{E9713785-B946-41B8-9745-9554A16F7C3D}" type="presParOf" srcId="{796FF4F0-22B3-4A1A-8535-21256D80E6BD}" destId="{02AA3D8B-F73D-41CE-98AD-840770DFBA67}" srcOrd="2" destOrd="0" presId="urn:microsoft.com/office/officeart/2008/layout/LinedList"/>
    <dgm:cxn modelId="{66226302-D310-46F9-B5FE-AA480D035E72}" type="presParOf" srcId="{796FF4F0-22B3-4A1A-8535-21256D80E6BD}" destId="{AC7EC68F-6562-4E0A-A3F7-C45551DCD941}" srcOrd="3" destOrd="0" presId="urn:microsoft.com/office/officeart/2008/layout/LinedList"/>
    <dgm:cxn modelId="{ABC453F8-6DB8-4E03-9F27-F85A76757D09}" type="presParOf" srcId="{AC7EC68F-6562-4E0A-A3F7-C45551DCD941}" destId="{51758829-CFC7-4C7A-888E-D38B51E422F5}" srcOrd="0" destOrd="0" presId="urn:microsoft.com/office/officeart/2008/layout/LinedList"/>
    <dgm:cxn modelId="{FD86C3D1-101F-4AEF-B2E0-3B17BCA0A71F}" type="presParOf" srcId="{AC7EC68F-6562-4E0A-A3F7-C45551DCD941}" destId="{61147B87-DE5E-4EFA-A440-EAF8380BFC69}" srcOrd="1" destOrd="0" presId="urn:microsoft.com/office/officeart/2008/layout/LinedList"/>
    <dgm:cxn modelId="{25DDBA9E-28EA-453A-879D-9AA2EDD67E09}" type="presParOf" srcId="{796FF4F0-22B3-4A1A-8535-21256D80E6BD}" destId="{69C0025D-045A-47DA-9A91-B8C3DB4449AC}" srcOrd="4" destOrd="0" presId="urn:microsoft.com/office/officeart/2008/layout/LinedList"/>
    <dgm:cxn modelId="{54D3F77B-4193-47D3-9823-DC24AF656251}" type="presParOf" srcId="{796FF4F0-22B3-4A1A-8535-21256D80E6BD}" destId="{478F6A7C-89B1-4A0B-8DE5-86D97E639626}" srcOrd="5" destOrd="0" presId="urn:microsoft.com/office/officeart/2008/layout/LinedList"/>
    <dgm:cxn modelId="{6D15437C-F14D-42AA-881C-4CADD994E10C}" type="presParOf" srcId="{478F6A7C-89B1-4A0B-8DE5-86D97E639626}" destId="{952BBBA9-1BDD-4894-8B83-EB1A51EE196D}" srcOrd="0" destOrd="0" presId="urn:microsoft.com/office/officeart/2008/layout/LinedList"/>
    <dgm:cxn modelId="{8873F151-8B2A-411F-B812-D26E9A103E23}" type="presParOf" srcId="{478F6A7C-89B1-4A0B-8DE5-86D97E639626}" destId="{BF4709DB-0A44-4769-B3E5-70E5B851AD6E}" srcOrd="1" destOrd="0" presId="urn:microsoft.com/office/officeart/2008/layout/LinedList"/>
    <dgm:cxn modelId="{F8E14709-0C0F-4BF1-8DA3-91153A1C56D7}" type="presParOf" srcId="{796FF4F0-22B3-4A1A-8535-21256D80E6BD}" destId="{DBCC0870-888C-4C96-BD1C-F0E7F0A0659B}" srcOrd="6" destOrd="0" presId="urn:microsoft.com/office/officeart/2008/layout/LinedList"/>
    <dgm:cxn modelId="{9556E909-A1F3-465A-A545-668E41589108}" type="presParOf" srcId="{796FF4F0-22B3-4A1A-8535-21256D80E6BD}" destId="{86A685BE-0C16-49AB-8D96-4A9C53A0D43D}" srcOrd="7" destOrd="0" presId="urn:microsoft.com/office/officeart/2008/layout/LinedList"/>
    <dgm:cxn modelId="{F13405BB-27C6-4517-A659-172BA031FD14}" type="presParOf" srcId="{86A685BE-0C16-49AB-8D96-4A9C53A0D43D}" destId="{B58BAB5E-EB4B-4E3D-86DD-5F7C9737926A}" srcOrd="0" destOrd="0" presId="urn:microsoft.com/office/officeart/2008/layout/LinedList"/>
    <dgm:cxn modelId="{CC79C6A9-92F1-4394-8B1F-EACE91C1454C}" type="presParOf" srcId="{86A685BE-0C16-49AB-8D96-4A9C53A0D43D}" destId="{8F3CA71F-321D-46E2-A66B-8A4FE8E5990B}" srcOrd="1" destOrd="0" presId="urn:microsoft.com/office/officeart/2008/layout/LinedList"/>
    <dgm:cxn modelId="{FA8C04F6-4082-4DB0-BC82-64F0D2384B07}" type="presParOf" srcId="{796FF4F0-22B3-4A1A-8535-21256D80E6BD}" destId="{3C367F8B-E370-41B6-897E-9A3E3279C4E0}" srcOrd="8" destOrd="0" presId="urn:microsoft.com/office/officeart/2008/layout/LinedList"/>
    <dgm:cxn modelId="{99D337D0-77E0-44B3-8B24-8FF8FEEC6EF2}" type="presParOf" srcId="{796FF4F0-22B3-4A1A-8535-21256D80E6BD}" destId="{72BBEC31-E7D1-4E70-96A3-596B70C424CB}" srcOrd="9" destOrd="0" presId="urn:microsoft.com/office/officeart/2008/layout/LinedList"/>
    <dgm:cxn modelId="{5BF38EFC-7DFB-4C38-9DBC-20025106E4C4}" type="presParOf" srcId="{72BBEC31-E7D1-4E70-96A3-596B70C424CB}" destId="{4C68AA0E-1A83-484B-ADFC-76D7E1D813A5}" srcOrd="0" destOrd="0" presId="urn:microsoft.com/office/officeart/2008/layout/LinedList"/>
    <dgm:cxn modelId="{7D77C604-DD14-40B3-AEF7-F1C745134E9A}" type="presParOf" srcId="{72BBEC31-E7D1-4E70-96A3-596B70C424CB}" destId="{6AF604AF-7A7C-4F46-AA8E-2DFD2F541A00}" srcOrd="1" destOrd="0" presId="urn:microsoft.com/office/officeart/2008/layout/LinedList"/>
    <dgm:cxn modelId="{8979BF9B-92DD-4227-92D4-1F3576803E9C}" type="presParOf" srcId="{796FF4F0-22B3-4A1A-8535-21256D80E6BD}" destId="{D2E25C49-E7E4-4B5F-88A2-C4337307793C}" srcOrd="10" destOrd="0" presId="urn:microsoft.com/office/officeart/2008/layout/LinedList"/>
    <dgm:cxn modelId="{D169C276-0EDF-4449-9E4B-1DE9CE1C6A3F}" type="presParOf" srcId="{796FF4F0-22B3-4A1A-8535-21256D80E6BD}" destId="{9338D9CB-C6C3-4660-B9E9-81322FD7553A}" srcOrd="11" destOrd="0" presId="urn:microsoft.com/office/officeart/2008/layout/LinedList"/>
    <dgm:cxn modelId="{7782914F-B147-45AD-96DC-B8355DB5C0C7}" type="presParOf" srcId="{9338D9CB-C6C3-4660-B9E9-81322FD7553A}" destId="{37D6FAE5-5189-46B3-AEAF-45AC58BE3A22}" srcOrd="0" destOrd="0" presId="urn:microsoft.com/office/officeart/2008/layout/LinedList"/>
    <dgm:cxn modelId="{47B98139-9E13-4FC4-BDF7-2A20A6AF557A}" type="presParOf" srcId="{9338D9CB-C6C3-4660-B9E9-81322FD7553A}" destId="{EDD3037C-4196-456B-84CC-531C4CB2F9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51746-7372-4991-9B1A-AFF5112B50E8}">
      <dsp:nvSpPr>
        <dsp:cNvPr id="0" name=""/>
        <dsp:cNvSpPr/>
      </dsp:nvSpPr>
      <dsp:spPr>
        <a:xfrm>
          <a:off x="0" y="2400"/>
          <a:ext cx="5886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59AEF-FAF2-4E94-9DAF-56B2CDCBD3D4}">
      <dsp:nvSpPr>
        <dsp:cNvPr id="0" name=""/>
        <dsp:cNvSpPr/>
      </dsp:nvSpPr>
      <dsp:spPr>
        <a:xfrm>
          <a:off x="0" y="240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FDM </a:t>
          </a:r>
          <a:r>
            <a:rPr lang="en-US" sz="1600" kern="1200" dirty="0">
              <a:latin typeface="Calibri Light" panose="020F0302020204030204"/>
            </a:rPr>
            <a:t>-</a:t>
          </a:r>
          <a:r>
            <a:rPr lang="en-US" sz="1600" kern="1200" dirty="0"/>
            <a:t>FUSED DEPOSITION MODELLING</a:t>
          </a:r>
        </a:p>
      </dsp:txBody>
      <dsp:txXfrm>
        <a:off x="0" y="2400"/>
        <a:ext cx="5886291" cy="818734"/>
      </dsp:txXfrm>
    </dsp:sp>
    <dsp:sp modelId="{8FD795CD-BCE7-4A65-860F-2B67B25AA6A0}">
      <dsp:nvSpPr>
        <dsp:cNvPr id="0" name=""/>
        <dsp:cNvSpPr/>
      </dsp:nvSpPr>
      <dsp:spPr>
        <a:xfrm>
          <a:off x="0" y="821135"/>
          <a:ext cx="58862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5C559-DCCB-4254-AF99-FCDCD341F497}">
      <dsp:nvSpPr>
        <dsp:cNvPr id="0" name=""/>
        <dsp:cNvSpPr/>
      </dsp:nvSpPr>
      <dsp:spPr>
        <a:xfrm>
          <a:off x="0" y="82113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FFF </a:t>
          </a:r>
          <a:r>
            <a:rPr lang="en-US" sz="1600" kern="1200" dirty="0">
              <a:latin typeface="Calibri Light" panose="020F0302020204030204"/>
            </a:rPr>
            <a:t>- </a:t>
          </a:r>
          <a:r>
            <a:rPr lang="en-US" sz="1600" kern="1200" dirty="0"/>
            <a:t>FUSED FILAMENT FABRICATION</a:t>
          </a:r>
        </a:p>
      </dsp:txBody>
      <dsp:txXfrm>
        <a:off x="0" y="821135"/>
        <a:ext cx="5886291" cy="818734"/>
      </dsp:txXfrm>
    </dsp:sp>
    <dsp:sp modelId="{CC84F2A1-92B2-4DA1-B9FE-5E9F043C0952}">
      <dsp:nvSpPr>
        <dsp:cNvPr id="0" name=""/>
        <dsp:cNvSpPr/>
      </dsp:nvSpPr>
      <dsp:spPr>
        <a:xfrm>
          <a:off x="0" y="163987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54AF1-4FE1-4ACD-A55C-A350D06AE148}">
      <dsp:nvSpPr>
        <dsp:cNvPr id="0" name=""/>
        <dsp:cNvSpPr/>
      </dsp:nvSpPr>
      <dsp:spPr>
        <a:xfrm>
          <a:off x="0" y="163987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Najraširenija</a:t>
          </a:r>
          <a:r>
            <a:rPr lang="en-US" sz="1600" kern="1200" dirty="0">
              <a:latin typeface="Calibri Light" panose="020F0302020204030204"/>
            </a:rPr>
            <a:t> </a:t>
          </a:r>
          <a:r>
            <a:rPr lang="en-US" sz="1600" kern="1200" dirty="0" err="1">
              <a:latin typeface="Calibri Light" panose="020F0302020204030204"/>
            </a:rPr>
            <a:t>i</a:t>
          </a:r>
          <a:r>
            <a:rPr lang="en-US" sz="1600" kern="1200" dirty="0"/>
            <a:t> </a:t>
          </a:r>
          <a:r>
            <a:rPr lang="en-US" sz="1600" kern="1200" dirty="0" err="1"/>
            <a:t>najjeftinija</a:t>
          </a:r>
          <a:r>
            <a:rPr lang="en-US" sz="1600" kern="1200" dirty="0"/>
            <a:t> </a:t>
          </a:r>
          <a:r>
            <a:rPr lang="en-US" sz="1600" kern="1200" dirty="0" err="1"/>
            <a:t>tehnologija</a:t>
          </a:r>
          <a:r>
            <a:rPr lang="en-US" sz="1600" kern="1200" dirty="0"/>
            <a:t> 3D </a:t>
          </a:r>
          <a:r>
            <a:rPr lang="en-US" sz="1600" kern="1200" dirty="0" err="1"/>
            <a:t>printanja</a:t>
          </a:r>
          <a:endParaRPr lang="en-US" sz="1600" kern="1200" dirty="0"/>
        </a:p>
      </dsp:txBody>
      <dsp:txXfrm>
        <a:off x="0" y="1639870"/>
        <a:ext cx="5886291" cy="818734"/>
      </dsp:txXfrm>
    </dsp:sp>
    <dsp:sp modelId="{0CCD4E22-07E3-47E0-88AE-0B1828713767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DF76-0D3F-4A1F-9C03-B1B4CA4178A9}">
      <dsp:nvSpPr>
        <dsp:cNvPr id="0" name=""/>
        <dsp:cNvSpPr/>
      </dsp:nvSpPr>
      <dsp:spPr>
        <a:xfrm>
          <a:off x="0" y="245860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Pojavila</a:t>
          </a:r>
          <a:r>
            <a:rPr lang="en-US" sz="1600" kern="1200" dirty="0"/>
            <a:t> se 1992. </a:t>
          </a:r>
          <a:r>
            <a:rPr lang="en-US" sz="1600" kern="1200" dirty="0" err="1"/>
            <a:t>godine</a:t>
          </a:r>
        </a:p>
      </dsp:txBody>
      <dsp:txXfrm>
        <a:off x="0" y="2458605"/>
        <a:ext cx="5886291" cy="818734"/>
      </dsp:txXfrm>
    </dsp:sp>
    <dsp:sp modelId="{A6078F52-ACB0-4BB2-A35E-7565E0BCCA52}">
      <dsp:nvSpPr>
        <dsp:cNvPr id="0" name=""/>
        <dsp:cNvSpPr/>
      </dsp:nvSpPr>
      <dsp:spPr>
        <a:xfrm>
          <a:off x="0" y="3277340"/>
          <a:ext cx="58862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A3CB7-B3A8-47A7-9A31-ED26A932A104}">
      <dsp:nvSpPr>
        <dsp:cNvPr id="0" name=""/>
        <dsp:cNvSpPr/>
      </dsp:nvSpPr>
      <dsp:spPr>
        <a:xfrm>
          <a:off x="0" y="327734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Ova </a:t>
          </a:r>
          <a:r>
            <a:rPr lang="en-US" sz="1600" kern="1200" dirty="0" err="1"/>
            <a:t>tehnologija</a:t>
          </a:r>
          <a:r>
            <a:rPr lang="en-US" sz="1600" kern="1200" dirty="0"/>
            <a:t> je </a:t>
          </a:r>
          <a:r>
            <a:rPr lang="en-US" sz="1600" kern="1200" dirty="0" err="1"/>
            <a:t>vrlo</a:t>
          </a:r>
          <a:r>
            <a:rPr lang="en-US" sz="1600" kern="1200" dirty="0"/>
            <a:t> </a:t>
          </a:r>
          <a:r>
            <a:rPr lang="en-US" sz="1600" kern="1200" dirty="0" err="1"/>
            <a:t>slična</a:t>
          </a:r>
          <a:r>
            <a:rPr lang="en-US" sz="1600" kern="1200" dirty="0"/>
            <a:t> </a:t>
          </a:r>
          <a:r>
            <a:rPr lang="en-US" sz="1600" kern="1200" dirty="0" err="1"/>
            <a:t>tehnologiji</a:t>
          </a:r>
          <a:r>
            <a:rPr lang="en-US" sz="1600" kern="1200" dirty="0"/>
            <a:t> </a:t>
          </a:r>
          <a:r>
            <a:rPr lang="en-US" sz="1600" kern="1200" dirty="0" err="1"/>
            <a:t>tiska</a:t>
          </a:r>
          <a:r>
            <a:rPr lang="en-US" sz="1600" kern="1200" dirty="0"/>
            <a:t> inkjet </a:t>
          </a:r>
          <a:r>
            <a:rPr lang="en-US" sz="1600" kern="1200" dirty="0" err="1"/>
            <a:t>printera</a:t>
          </a:r>
        </a:p>
      </dsp:txBody>
      <dsp:txXfrm>
        <a:off x="0" y="3277340"/>
        <a:ext cx="5886291" cy="818734"/>
      </dsp:txXfrm>
    </dsp:sp>
    <dsp:sp modelId="{2E8F12CA-BDA9-4025-8D0D-8F4D1EE25FEB}">
      <dsp:nvSpPr>
        <dsp:cNvPr id="0" name=""/>
        <dsp:cNvSpPr/>
      </dsp:nvSpPr>
      <dsp:spPr>
        <a:xfrm>
          <a:off x="0" y="4096075"/>
          <a:ext cx="5886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A151C-64B7-496D-A68D-634202E64300}">
      <dsp:nvSpPr>
        <dsp:cNvPr id="0" name=""/>
        <dsp:cNvSpPr/>
      </dsp:nvSpPr>
      <dsp:spPr>
        <a:xfrm>
          <a:off x="0" y="409607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Plastična</a:t>
          </a:r>
          <a:r>
            <a:rPr lang="en-US" sz="1600" kern="1200" dirty="0"/>
            <a:t> nit (filament) </a:t>
          </a:r>
          <a:r>
            <a:rPr lang="en-US" sz="1600" kern="1200" dirty="0" err="1"/>
            <a:t>postavlja</a:t>
          </a:r>
          <a:r>
            <a:rPr lang="en-US" sz="1600" kern="1200" dirty="0"/>
            <a:t> se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kalem</a:t>
          </a:r>
          <a:r>
            <a:rPr lang="en-US" sz="1600" kern="1200" dirty="0"/>
            <a:t> 3d </a:t>
          </a:r>
          <a:r>
            <a:rPr lang="en-US" sz="1600" kern="1200" dirty="0" err="1"/>
            <a:t>printera</a:t>
          </a:r>
          <a:r>
            <a:rPr lang="en-US" sz="1600" kern="1200" dirty="0"/>
            <a:t>. S </a:t>
          </a:r>
          <a:r>
            <a:rPr lang="en-US" sz="1600" kern="1200" dirty="0" err="1"/>
            <a:t>kalema</a:t>
          </a:r>
          <a:r>
            <a:rPr lang="en-US" sz="1600" kern="1200" dirty="0"/>
            <a:t> se nit </a:t>
          </a:r>
          <a:r>
            <a:rPr lang="en-US" sz="1600" kern="1200" dirty="0" err="1"/>
            <a:t>postepeno</a:t>
          </a:r>
          <a:r>
            <a:rPr lang="en-US" sz="1600" kern="1200" dirty="0"/>
            <a:t> </a:t>
          </a:r>
          <a:r>
            <a:rPr lang="en-US" sz="1600" kern="1200" dirty="0" err="1"/>
            <a:t>odmotava</a:t>
          </a:r>
          <a:r>
            <a:rPr lang="en-US" sz="1600" kern="1200" dirty="0"/>
            <a:t> </a:t>
          </a:r>
          <a:r>
            <a:rPr lang="en-US" sz="1600" kern="1200" dirty="0" err="1"/>
            <a:t>i</a:t>
          </a:r>
          <a:r>
            <a:rPr lang="en-US" sz="1600" kern="1200" dirty="0"/>
            <a:t> "</a:t>
          </a:r>
          <a:r>
            <a:rPr lang="en-US" sz="1600" kern="1200" dirty="0" err="1"/>
            <a:t>usisava</a:t>
          </a:r>
          <a:r>
            <a:rPr lang="en-US" sz="1600" kern="1200" dirty="0"/>
            <a:t>" u </a:t>
          </a:r>
          <a:r>
            <a:rPr lang="en-US" sz="1600" kern="1200" dirty="0" err="1"/>
            <a:t>glavu</a:t>
          </a:r>
          <a:r>
            <a:rPr lang="en-US" sz="1600" kern="1200" dirty="0"/>
            <a:t> </a:t>
          </a:r>
          <a:r>
            <a:rPr lang="en-US" sz="1600" kern="1200" dirty="0" err="1"/>
            <a:t>printera</a:t>
          </a:r>
          <a:r>
            <a:rPr lang="en-US" sz="1600" kern="1200" dirty="0"/>
            <a:t>.  Tu se nit </a:t>
          </a:r>
          <a:r>
            <a:rPr lang="en-US" sz="1600" kern="1200" dirty="0" err="1"/>
            <a:t>topi</a:t>
          </a:r>
          <a:r>
            <a:rPr lang="en-US" sz="1600" kern="1200" dirty="0"/>
            <a:t>. </a:t>
          </a:r>
          <a:r>
            <a:rPr lang="en-US" sz="1600" kern="1200" dirty="0" err="1"/>
            <a:t>Glava</a:t>
          </a:r>
          <a:r>
            <a:rPr lang="en-US" sz="1600" kern="1200" dirty="0"/>
            <a:t> </a:t>
          </a:r>
          <a:r>
            <a:rPr lang="en-US" sz="1600" kern="1200" dirty="0" err="1"/>
            <a:t>printera</a:t>
          </a:r>
          <a:r>
            <a:rPr lang="en-US" sz="1600" kern="1200" dirty="0"/>
            <a:t> se </a:t>
          </a:r>
          <a:r>
            <a:rPr lang="en-US" sz="1600" kern="1200" dirty="0" err="1"/>
            <a:t>pomiće</a:t>
          </a:r>
          <a:r>
            <a:rPr lang="en-US" sz="1600" kern="1200" dirty="0">
              <a:latin typeface="Calibri Light" panose="020F0302020204030204"/>
            </a:rPr>
            <a:t> </a:t>
          </a:r>
          <a:r>
            <a:rPr lang="en-US" sz="1600" kern="1200" dirty="0" err="1">
              <a:latin typeface="Calibri Light" panose="020F0302020204030204"/>
            </a:rPr>
            <a:t>i</a:t>
          </a:r>
          <a:r>
            <a:rPr lang="en-US" sz="1600" kern="1200" dirty="0"/>
            <a:t> </a:t>
          </a:r>
          <a:r>
            <a:rPr lang="en-US" sz="1600" kern="1200" dirty="0" err="1"/>
            <a:t>slaže</a:t>
          </a:r>
          <a:r>
            <a:rPr lang="en-US" sz="1600" kern="1200" dirty="0"/>
            <a:t> </a:t>
          </a:r>
          <a:r>
            <a:rPr lang="en-US" sz="1600" kern="1200" dirty="0" err="1"/>
            <a:t>sloj</a:t>
          </a:r>
          <a:r>
            <a:rPr lang="en-US" sz="1600" kern="1200" dirty="0"/>
            <a:t> po </a:t>
          </a:r>
          <a:r>
            <a:rPr lang="en-US" sz="1600" kern="1200" dirty="0" err="1"/>
            <a:t>sloj</a:t>
          </a:r>
          <a:r>
            <a:rPr lang="en-US" sz="1600" kern="1200" dirty="0"/>
            <a:t> u </a:t>
          </a:r>
          <a:r>
            <a:rPr lang="en-US" sz="1600" kern="1200" dirty="0" err="1"/>
            <a:t>fizički</a:t>
          </a:r>
          <a:r>
            <a:rPr lang="en-US" sz="1600" kern="1200" dirty="0"/>
            <a:t> 3D model. </a:t>
          </a:r>
        </a:p>
      </dsp:txBody>
      <dsp:txXfrm>
        <a:off x="0" y="4096075"/>
        <a:ext cx="5886291" cy="8187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C2AF-AA1A-458E-9B33-F20C7E30FA58}">
      <dsp:nvSpPr>
        <dsp:cNvPr id="0" name=""/>
        <dsp:cNvSpPr/>
      </dsp:nvSpPr>
      <dsp:spPr>
        <a:xfrm>
          <a:off x="0" y="240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4AAA-25D0-4776-9078-BAE3AC47D5C5}">
      <dsp:nvSpPr>
        <dsp:cNvPr id="0" name=""/>
        <dsp:cNvSpPr/>
      </dsp:nvSpPr>
      <dsp:spPr>
        <a:xfrm>
          <a:off x="0" y="240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Osnovna tvar od koje se sastoji PETG filament je poznata PET plastika (koristi se za boce i plastičnu ambalažu) poboljšana glikolom</a:t>
          </a:r>
        </a:p>
      </dsp:txBody>
      <dsp:txXfrm>
        <a:off x="0" y="2400"/>
        <a:ext cx="5886291" cy="818734"/>
      </dsp:txXfrm>
    </dsp:sp>
    <dsp:sp modelId="{0A4D4383-3964-45D3-AAB8-851AABBC55CE}">
      <dsp:nvSpPr>
        <dsp:cNvPr id="0" name=""/>
        <dsp:cNvSpPr/>
      </dsp:nvSpPr>
      <dsp:spPr>
        <a:xfrm>
          <a:off x="0" y="82113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BDE5-144C-4C2B-8773-055D32BBAA4D}">
      <dsp:nvSpPr>
        <dsp:cNvPr id="0" name=""/>
        <dsp:cNvSpPr/>
      </dsp:nvSpPr>
      <dsp:spPr>
        <a:xfrm>
          <a:off x="0" y="82113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omogućuju jednostavan ispis poput PLA filamenta i otpornost ABS filamenata.</a:t>
          </a:r>
        </a:p>
      </dsp:txBody>
      <dsp:txXfrm>
        <a:off x="0" y="821135"/>
        <a:ext cx="5886291" cy="818734"/>
      </dsp:txXfrm>
    </dsp:sp>
    <dsp:sp modelId="{E6C279C5-3A30-46D1-9D0D-CE909C9D587F}">
      <dsp:nvSpPr>
        <dsp:cNvPr id="0" name=""/>
        <dsp:cNvSpPr/>
      </dsp:nvSpPr>
      <dsp:spPr>
        <a:xfrm>
          <a:off x="0" y="163987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EB5B3-74D5-45F9-B94C-BB485205A8AB}">
      <dsp:nvSpPr>
        <dsp:cNvPr id="0" name=""/>
        <dsp:cNvSpPr/>
      </dsp:nvSpPr>
      <dsp:spPr>
        <a:xfrm>
          <a:off x="0" y="163987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može se lako reciklirati</a:t>
          </a:r>
        </a:p>
      </dsp:txBody>
      <dsp:txXfrm>
        <a:off x="0" y="1639870"/>
        <a:ext cx="5886291" cy="818734"/>
      </dsp:txXfrm>
    </dsp:sp>
    <dsp:sp modelId="{699E031F-ADD5-40CA-8F30-8FCAD679F6D2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610D0-70CE-4C67-8DE4-284619C7FBE5}">
      <dsp:nvSpPr>
        <dsp:cNvPr id="0" name=""/>
        <dsp:cNvSpPr/>
      </dsp:nvSpPr>
      <dsp:spPr>
        <a:xfrm>
          <a:off x="0" y="245860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proizvodi od PETG filamenta su </a:t>
          </a:r>
          <a:r>
            <a:rPr lang="en-US" sz="1600" b="1" kern="1200"/>
            <a:t>izdržljivi</a:t>
          </a:r>
          <a:r>
            <a:rPr lang="en-US" sz="1600" kern="1200"/>
            <a:t> i otporni na više temperature</a:t>
          </a:r>
        </a:p>
      </dsp:txBody>
      <dsp:txXfrm>
        <a:off x="0" y="2458605"/>
        <a:ext cx="5886291" cy="818734"/>
      </dsp:txXfrm>
    </dsp:sp>
    <dsp:sp modelId="{45B23D05-FF41-4A7A-8E56-80989860DCE5}">
      <dsp:nvSpPr>
        <dsp:cNvPr id="0" name=""/>
        <dsp:cNvSpPr/>
      </dsp:nvSpPr>
      <dsp:spPr>
        <a:xfrm>
          <a:off x="0" y="327734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479EA-47E9-4AB9-84D6-E5D11B04324F}">
      <dsp:nvSpPr>
        <dsp:cNvPr id="0" name=""/>
        <dsp:cNvSpPr/>
      </dsp:nvSpPr>
      <dsp:spPr>
        <a:xfrm>
          <a:off x="0" y="327734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Sklonost upijanju vlage iz zraka</a:t>
          </a:r>
          <a:r>
            <a:rPr lang="en-US" sz="1600" kern="1200"/>
            <a:t>.</a:t>
          </a:r>
        </a:p>
      </dsp:txBody>
      <dsp:txXfrm>
        <a:off x="0" y="3277340"/>
        <a:ext cx="5886291" cy="818734"/>
      </dsp:txXfrm>
    </dsp:sp>
    <dsp:sp modelId="{980485A9-0B26-479F-AF8F-18CE05BA2ACF}">
      <dsp:nvSpPr>
        <dsp:cNvPr id="0" name=""/>
        <dsp:cNvSpPr/>
      </dsp:nvSpPr>
      <dsp:spPr>
        <a:xfrm>
          <a:off x="0" y="409607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B0E5F-5038-42F4-9D5C-FCAAA2A9DEEF}">
      <dsp:nvSpPr>
        <dsp:cNvPr id="0" name=""/>
        <dsp:cNvSpPr/>
      </dsp:nvSpPr>
      <dsp:spPr>
        <a:xfrm>
          <a:off x="0" y="409607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Tijekom ispisa PETG filamentom obavezno morate imati podlogu temperature od oko 60°C.</a:t>
          </a:r>
        </a:p>
      </dsp:txBody>
      <dsp:txXfrm>
        <a:off x="0" y="4096075"/>
        <a:ext cx="5886291" cy="8187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D44F-9EE5-43A2-80E1-92396D113CBC}">
      <dsp:nvSpPr>
        <dsp:cNvPr id="0" name=""/>
        <dsp:cNvSpPr/>
      </dsp:nvSpPr>
      <dsp:spPr>
        <a:xfrm>
          <a:off x="0" y="975"/>
          <a:ext cx="5886291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IDEJA  I DIZAJN</a:t>
          </a:r>
        </a:p>
      </dsp:txBody>
      <dsp:txXfrm>
        <a:off x="55030" y="56005"/>
        <a:ext cx="5776231" cy="1017235"/>
      </dsp:txXfrm>
    </dsp:sp>
    <dsp:sp modelId="{C4574B45-952D-46A2-9C3D-91A4CEDF3389}">
      <dsp:nvSpPr>
        <dsp:cNvPr id="0" name=""/>
        <dsp:cNvSpPr/>
      </dsp:nvSpPr>
      <dsp:spPr>
        <a:xfrm>
          <a:off x="0" y="1263630"/>
          <a:ext cx="5886291" cy="1127295"/>
        </a:xfrm>
        <a:prstGeom prst="roundRect">
          <a:avLst/>
        </a:prstGeom>
        <a:solidFill>
          <a:schemeClr val="accent2">
            <a:hueOff val="-1036716"/>
            <a:satOff val="-5484"/>
            <a:lumOff val="-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PRIPREMA MODELA</a:t>
          </a:r>
        </a:p>
      </dsp:txBody>
      <dsp:txXfrm>
        <a:off x="55030" y="1318660"/>
        <a:ext cx="5776231" cy="1017235"/>
      </dsp:txXfrm>
    </dsp:sp>
    <dsp:sp modelId="{EA77A566-1B2F-4672-9AAD-61A3D7C1A0FA}">
      <dsp:nvSpPr>
        <dsp:cNvPr id="0" name=""/>
        <dsp:cNvSpPr/>
      </dsp:nvSpPr>
      <dsp:spPr>
        <a:xfrm>
          <a:off x="0" y="2526285"/>
          <a:ext cx="5886291" cy="1127295"/>
        </a:xfrm>
        <a:prstGeom prst="roundRect">
          <a:avLst/>
        </a:prstGeom>
        <a:solidFill>
          <a:schemeClr val="accent2">
            <a:hueOff val="-2073432"/>
            <a:satOff val="-10969"/>
            <a:lumOff val="-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3D PRINTANJE</a:t>
          </a:r>
        </a:p>
      </dsp:txBody>
      <dsp:txXfrm>
        <a:off x="55030" y="2581315"/>
        <a:ext cx="5776231" cy="1017235"/>
      </dsp:txXfrm>
    </dsp:sp>
    <dsp:sp modelId="{A3BCE256-96AD-4997-B9FD-D5E0B991ECA0}">
      <dsp:nvSpPr>
        <dsp:cNvPr id="0" name=""/>
        <dsp:cNvSpPr/>
      </dsp:nvSpPr>
      <dsp:spPr>
        <a:xfrm>
          <a:off x="0" y="3788940"/>
          <a:ext cx="5886291" cy="1127295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ZAVRŠNA OBRADA</a:t>
          </a:r>
        </a:p>
      </dsp:txBody>
      <dsp:txXfrm>
        <a:off x="55030" y="3843970"/>
        <a:ext cx="5776231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077C8-E726-458A-8D6D-F3D06BA85366}">
      <dsp:nvSpPr>
        <dsp:cNvPr id="0" name=""/>
        <dsp:cNvSpPr/>
      </dsp:nvSpPr>
      <dsp:spPr>
        <a:xfrm>
          <a:off x="0" y="81165"/>
          <a:ext cx="5886291" cy="1855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/>
            <a:t>Odabir</a:t>
          </a:r>
          <a:r>
            <a:rPr lang="en-US" sz="2600" b="1" kern="1200" dirty="0"/>
            <a:t> </a:t>
          </a:r>
          <a:r>
            <a:rPr lang="en-US" sz="2600" b="1" kern="1200" dirty="0" err="1"/>
            <a:t>modela</a:t>
          </a:r>
          <a:r>
            <a:rPr lang="en-US" sz="2600" kern="1200" dirty="0"/>
            <a:t>: </a:t>
          </a:r>
          <a:r>
            <a:rPr lang="en-US" sz="2600" kern="1200" dirty="0">
              <a:latin typeface="Calibri Light" panose="020F0302020204030204"/>
            </a:rPr>
            <a:t>  </a:t>
          </a:r>
          <a:r>
            <a:rPr lang="en-US" sz="2600" kern="1200" dirty="0" err="1"/>
            <a:t>Možeš</a:t>
          </a:r>
          <a:r>
            <a:rPr lang="en-US" sz="2600" kern="1200" dirty="0"/>
            <a:t> </a:t>
          </a:r>
          <a:r>
            <a:rPr lang="en-US" sz="2600" kern="1200" dirty="0" err="1"/>
            <a:t>preuzeti</a:t>
          </a:r>
          <a:r>
            <a:rPr lang="en-US" sz="2600" kern="1200" dirty="0"/>
            <a:t> </a:t>
          </a:r>
          <a:r>
            <a:rPr lang="en-US" sz="2600" kern="1200" dirty="0" err="1"/>
            <a:t>gotov</a:t>
          </a:r>
          <a:r>
            <a:rPr lang="en-US" sz="2600" kern="1200" dirty="0"/>
            <a:t> model s </a:t>
          </a:r>
          <a:r>
            <a:rPr lang="en-US" sz="2600" kern="1200" dirty="0" err="1"/>
            <a:t>interneta</a:t>
          </a:r>
          <a:r>
            <a:rPr lang="en-US" sz="2600" kern="1200" dirty="0"/>
            <a:t> (</a:t>
          </a:r>
          <a:r>
            <a:rPr lang="en-US" sz="2600" kern="1200" dirty="0" err="1"/>
            <a:t>npr</a:t>
          </a:r>
          <a:r>
            <a:rPr lang="en-US" sz="2600" kern="1200" dirty="0"/>
            <a:t>. </a:t>
          </a:r>
          <a:r>
            <a:rPr lang="en-US" sz="2600" kern="1200" dirty="0" err="1"/>
            <a:t>sa</a:t>
          </a:r>
          <a:r>
            <a:rPr lang="en-US" sz="2600" kern="1200" dirty="0"/>
            <a:t> </a:t>
          </a:r>
          <a:r>
            <a:rPr lang="en-US" sz="2600" kern="1200" dirty="0" err="1"/>
            <a:t>stranica</a:t>
          </a:r>
          <a:r>
            <a:rPr lang="en-US" sz="2600" kern="1200" dirty="0"/>
            <a:t> </a:t>
          </a:r>
          <a:r>
            <a:rPr lang="en-US" sz="2600" kern="1200" dirty="0" err="1"/>
            <a:t>kao</a:t>
          </a:r>
          <a:r>
            <a:rPr lang="en-US" sz="2600" kern="1200" dirty="0"/>
            <a:t> </a:t>
          </a:r>
          <a:r>
            <a:rPr lang="en-US" sz="2600" kern="1200" dirty="0" err="1"/>
            <a:t>što</a:t>
          </a:r>
          <a:r>
            <a:rPr lang="en-US" sz="2600" kern="1200" dirty="0"/>
            <a:t> </a:t>
          </a:r>
          <a:r>
            <a:rPr lang="en-US" sz="2600" kern="1200" dirty="0" err="1"/>
            <a:t>su</a:t>
          </a:r>
          <a:r>
            <a:rPr lang="en-US" sz="2600" kern="1200" dirty="0"/>
            <a:t> </a:t>
          </a:r>
          <a:r>
            <a:rPr lang="en-US" sz="2600" kern="1200" dirty="0" err="1"/>
            <a:t>Thingiverse</a:t>
          </a:r>
          <a:r>
            <a:rPr lang="en-US" sz="2600" kern="1200" dirty="0"/>
            <a:t>, Printables) </a:t>
          </a:r>
          <a:r>
            <a:rPr lang="en-US" sz="2600" kern="1200" dirty="0" err="1"/>
            <a:t>ili</a:t>
          </a:r>
          <a:r>
            <a:rPr lang="en-US" sz="2600" kern="1200" dirty="0"/>
            <a:t> ga </a:t>
          </a:r>
          <a:r>
            <a:rPr lang="en-US" sz="2600" kern="1200" dirty="0" err="1"/>
            <a:t>sam</a:t>
          </a:r>
          <a:r>
            <a:rPr lang="en-US" sz="2600" kern="1200" dirty="0"/>
            <a:t> </a:t>
          </a:r>
          <a:r>
            <a:rPr lang="en-US" sz="2600" kern="1200" dirty="0" err="1"/>
            <a:t>dizajnirati</a:t>
          </a:r>
          <a:r>
            <a:rPr lang="en-US" sz="2600" kern="1200" dirty="0"/>
            <a:t>.</a:t>
          </a:r>
          <a:endParaRPr lang="en-US" sz="2600" kern="1200" dirty="0">
            <a:latin typeface="Calibri Light" panose="020F0302020204030204"/>
          </a:endParaRPr>
        </a:p>
      </dsp:txBody>
      <dsp:txXfrm>
        <a:off x="90584" y="171749"/>
        <a:ext cx="5705123" cy="1674452"/>
      </dsp:txXfrm>
    </dsp:sp>
    <dsp:sp modelId="{7A150C32-EC25-4533-8393-C6D7A16C9939}">
      <dsp:nvSpPr>
        <dsp:cNvPr id="0" name=""/>
        <dsp:cNvSpPr/>
      </dsp:nvSpPr>
      <dsp:spPr>
        <a:xfrm>
          <a:off x="0" y="2011665"/>
          <a:ext cx="5886291" cy="185562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3D </a:t>
          </a:r>
          <a:r>
            <a:rPr lang="en-US" sz="2600" b="1" kern="1200" dirty="0" err="1"/>
            <a:t>modeliranje</a:t>
          </a:r>
          <a:r>
            <a:rPr lang="en-US" sz="2600" kern="1200" dirty="0"/>
            <a:t>: Ako </a:t>
          </a:r>
          <a:r>
            <a:rPr lang="en-US" sz="2600" kern="1200" dirty="0" err="1"/>
            <a:t>praviš</a:t>
          </a:r>
          <a:r>
            <a:rPr lang="en-US" sz="2600" kern="1200" dirty="0"/>
            <a:t> </a:t>
          </a:r>
          <a:r>
            <a:rPr lang="en-US" sz="2600" kern="1200" dirty="0" err="1"/>
            <a:t>svoj</a:t>
          </a:r>
          <a:r>
            <a:rPr lang="en-US" sz="2600" kern="1200" dirty="0"/>
            <a:t> model, </a:t>
          </a:r>
          <a:r>
            <a:rPr lang="en-US" sz="2600" kern="1200" dirty="0" err="1"/>
            <a:t>koristiš</a:t>
          </a:r>
          <a:r>
            <a:rPr lang="en-US" sz="2600" kern="1200" dirty="0"/>
            <a:t> </a:t>
          </a:r>
          <a:r>
            <a:rPr lang="en-US" sz="2600" kern="1200" dirty="0" err="1"/>
            <a:t>softver</a:t>
          </a:r>
          <a:r>
            <a:rPr lang="en-US" sz="2600" kern="1200" dirty="0"/>
            <a:t> </a:t>
          </a:r>
          <a:r>
            <a:rPr lang="en-US" sz="2600" kern="1200" dirty="0" err="1"/>
            <a:t>poput</a:t>
          </a:r>
          <a:r>
            <a:rPr lang="en-US" sz="2600" kern="1200" dirty="0"/>
            <a:t>: </a:t>
          </a:r>
        </a:p>
      </dsp:txBody>
      <dsp:txXfrm>
        <a:off x="90584" y="2102249"/>
        <a:ext cx="5705123" cy="1674452"/>
      </dsp:txXfrm>
    </dsp:sp>
    <dsp:sp modelId="{811AA211-C0DC-4CCA-9FDB-C3B350444F7C}">
      <dsp:nvSpPr>
        <dsp:cNvPr id="0" name=""/>
        <dsp:cNvSpPr/>
      </dsp:nvSpPr>
      <dsp:spPr>
        <a:xfrm>
          <a:off x="0" y="3867285"/>
          <a:ext cx="5886291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b="1" kern="1200" dirty="0"/>
            <a:t>	</a:t>
          </a:r>
          <a:r>
            <a:rPr lang="en-US" sz="2000" b="1" kern="1200" dirty="0" err="1"/>
            <a:t>TinkerCAD</a:t>
          </a:r>
          <a:r>
            <a:rPr lang="en-US" sz="2000" kern="1200" dirty="0"/>
            <a:t> (</a:t>
          </a:r>
          <a:r>
            <a:rPr lang="en-US" sz="2000" kern="1200" dirty="0" err="1"/>
            <a:t>početnici</a:t>
          </a:r>
          <a:r>
            <a:rPr lang="en-US" sz="2000" kern="1200" dirty="0"/>
            <a:t>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b="1" kern="1200" dirty="0"/>
            <a:t>	</a:t>
          </a:r>
          <a:r>
            <a:rPr lang="en-US" sz="2000" b="1" kern="1200" dirty="0"/>
            <a:t>Fusion 360</a:t>
          </a:r>
          <a:r>
            <a:rPr lang="en-US" sz="2000" kern="1200" dirty="0"/>
            <a:t>, </a:t>
          </a:r>
          <a:r>
            <a:rPr lang="en-US" sz="2000" b="1" kern="1200" dirty="0"/>
            <a:t>Blender</a:t>
          </a:r>
          <a:r>
            <a:rPr lang="en-US" sz="2000" kern="1200" dirty="0"/>
            <a:t>, </a:t>
          </a:r>
          <a:r>
            <a:rPr lang="en-US" sz="2000" b="1" kern="1200" dirty="0"/>
            <a:t>SolidWorks</a:t>
          </a:r>
          <a:r>
            <a:rPr lang="en-US" sz="2000" kern="1200" dirty="0"/>
            <a:t> (</a:t>
          </a:r>
          <a:r>
            <a:rPr lang="en-US" sz="2000" kern="1200" dirty="0" err="1"/>
            <a:t>napredni</a:t>
          </a:r>
          <a:r>
            <a:rPr lang="en-US" sz="2000" kern="1200" dirty="0"/>
            <a:t> </a:t>
          </a:r>
          <a:r>
            <a:rPr lang="hr-HR" sz="2000" kern="1200" dirty="0"/>
            <a:t>  	</a:t>
          </a:r>
          <a:r>
            <a:rPr lang="en-US" sz="2000" kern="1200" dirty="0" err="1"/>
            <a:t>korisnici</a:t>
          </a:r>
          <a:r>
            <a:rPr lang="en-US" sz="2000" kern="1200" dirty="0"/>
            <a:t>)</a:t>
          </a:r>
        </a:p>
      </dsp:txBody>
      <dsp:txXfrm>
        <a:off x="0" y="3867285"/>
        <a:ext cx="5886291" cy="968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29992-49BE-43FF-B08E-D5D74CC1C967}">
      <dsp:nvSpPr>
        <dsp:cNvPr id="0" name=""/>
        <dsp:cNvSpPr/>
      </dsp:nvSpPr>
      <dsp:spPr>
        <a:xfrm>
          <a:off x="3166" y="201544"/>
          <a:ext cx="3086918" cy="536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b="1" u="sng" kern="1200" dirty="0">
              <a:solidFill>
                <a:schemeClr val="bg1"/>
              </a:solidFill>
              <a:latin typeface="Calibri Light" panose="020F0302020204030204"/>
            </a:rPr>
            <a:t>Thingiverse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166" y="201544"/>
        <a:ext cx="3086918" cy="536172"/>
      </dsp:txXfrm>
    </dsp:sp>
    <dsp:sp modelId="{0B373161-DEF8-4F0D-A4D2-6710B834CBDE}">
      <dsp:nvSpPr>
        <dsp:cNvPr id="0" name=""/>
        <dsp:cNvSpPr/>
      </dsp:nvSpPr>
      <dsp:spPr>
        <a:xfrm>
          <a:off x="3166" y="737717"/>
          <a:ext cx="3086918" cy="24455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Najveći</a:t>
          </a:r>
          <a:r>
            <a:rPr lang="en-US" sz="1700" kern="1200" dirty="0"/>
            <a:t> </a:t>
          </a:r>
          <a:r>
            <a:rPr lang="en-US" sz="1700" kern="1200" dirty="0" err="1"/>
            <a:t>repozitorij</a:t>
          </a:r>
          <a:r>
            <a:rPr lang="en-US" sz="1700" kern="1200" dirty="0"/>
            <a:t> s </a:t>
          </a:r>
          <a:r>
            <a:rPr lang="en-US" sz="1700" kern="1200" dirty="0" err="1"/>
            <a:t>preko</a:t>
          </a:r>
          <a:r>
            <a:rPr lang="en-US" sz="1700" kern="1200" dirty="0"/>
            <a:t> 2,8 </a:t>
          </a:r>
          <a:r>
            <a:rPr lang="en-US" sz="1700" kern="1200" dirty="0" err="1"/>
            <a:t>milijuna</a:t>
          </a:r>
          <a:r>
            <a:rPr lang="en-US" sz="1700" kern="1200" dirty="0"/>
            <a:t> STL </a:t>
          </a:r>
          <a:r>
            <a:rPr lang="en-US" sz="1700" kern="1200" dirty="0" err="1"/>
            <a:t>datoteka</a:t>
          </a:r>
          <a:r>
            <a:rPr lang="en-US" sz="1700" kern="1200" dirty="0"/>
            <a:t> 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Jednostavno</a:t>
          </a:r>
          <a:r>
            <a:rPr lang="en-US" sz="1700" kern="1200" dirty="0"/>
            <a:t> </a:t>
          </a:r>
          <a:r>
            <a:rPr lang="en-US" sz="1700" kern="1200" dirty="0" err="1"/>
            <a:t>pretraživanje</a:t>
          </a:r>
          <a:r>
            <a:rPr lang="en-US" sz="1700" kern="1200" dirty="0"/>
            <a:t> po </a:t>
          </a:r>
          <a:r>
            <a:rPr lang="en-US" sz="1700" kern="1200" dirty="0" err="1"/>
            <a:t>kategorijama</a:t>
          </a:r>
          <a:r>
            <a:rPr lang="en-US" sz="1700" kern="1200" dirty="0"/>
            <a:t> (</a:t>
          </a:r>
          <a:r>
            <a:rPr lang="en-US" sz="1700" kern="1200" dirty="0" err="1"/>
            <a:t>igračke</a:t>
          </a:r>
          <a:r>
            <a:rPr lang="en-US" sz="1700" kern="1200" dirty="0"/>
            <a:t>, </a:t>
          </a:r>
          <a:r>
            <a:rPr lang="en-US" sz="1700" kern="1200" dirty="0" err="1"/>
            <a:t>alati</a:t>
          </a:r>
          <a:r>
            <a:rPr lang="en-US" sz="1700" kern="1200" dirty="0"/>
            <a:t>, </a:t>
          </a:r>
          <a:r>
            <a:rPr lang="en-US" sz="1700" kern="1200" dirty="0" err="1"/>
            <a:t>kućni</a:t>
          </a:r>
          <a:r>
            <a:rPr lang="en-US" sz="1700" kern="1200" dirty="0"/>
            <a:t> </a:t>
          </a:r>
          <a:r>
            <a:rPr lang="en-US" sz="1700" kern="1200" dirty="0" err="1"/>
            <a:t>predmeti</a:t>
          </a:r>
          <a:r>
            <a:rPr lang="en-US" sz="1700" kern="1200" dirty="0"/>
            <a:t>...).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Aktivna</a:t>
          </a:r>
          <a:r>
            <a:rPr lang="en-US" sz="1700" kern="1200" dirty="0"/>
            <a:t> </a:t>
          </a:r>
          <a:r>
            <a:rPr lang="en-US" sz="1700" kern="1200" dirty="0" err="1"/>
            <a:t>zajednica</a:t>
          </a:r>
          <a:r>
            <a:rPr lang="en-US" sz="1700" kern="1200" dirty="0"/>
            <a:t> </a:t>
          </a:r>
          <a:r>
            <a:rPr lang="en-US" sz="1700" kern="1200" dirty="0" err="1"/>
            <a:t>korisnika</a:t>
          </a:r>
          <a:r>
            <a:rPr lang="en-US" sz="1700" kern="1200" dirty="0"/>
            <a:t> koji </a:t>
          </a:r>
          <a:r>
            <a:rPr lang="en-US" sz="1700" kern="1200" dirty="0" err="1"/>
            <a:t>dijele</a:t>
          </a:r>
          <a:r>
            <a:rPr lang="en-US" sz="1700" kern="1200" dirty="0"/>
            <a:t> </a:t>
          </a:r>
          <a:r>
            <a:rPr lang="en-US" sz="1700" kern="1200" dirty="0" err="1"/>
            <a:t>svoje</a:t>
          </a:r>
          <a:r>
            <a:rPr lang="en-US" sz="1700" kern="1200" dirty="0"/>
            <a:t> </a:t>
          </a:r>
          <a:r>
            <a:rPr lang="en-US" sz="1700" kern="1200" dirty="0" err="1"/>
            <a:t>radove</a:t>
          </a:r>
          <a:r>
            <a:rPr lang="en-US" sz="1700" kern="1200" dirty="0"/>
            <a:t>.</a:t>
          </a:r>
        </a:p>
      </dsp:txBody>
      <dsp:txXfrm>
        <a:off x="3166" y="737717"/>
        <a:ext cx="3086918" cy="2445537"/>
      </dsp:txXfrm>
    </dsp:sp>
    <dsp:sp modelId="{F93954FF-2979-4F2B-BFBF-33C5FDDBA1B7}">
      <dsp:nvSpPr>
        <dsp:cNvPr id="0" name=""/>
        <dsp:cNvSpPr/>
      </dsp:nvSpPr>
      <dsp:spPr>
        <a:xfrm>
          <a:off x="3522253" y="201544"/>
          <a:ext cx="3086918" cy="536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b="1" u="sng" kern="1200" dirty="0">
              <a:solidFill>
                <a:schemeClr val="bg1"/>
              </a:solidFill>
            </a:rPr>
            <a:t>Printables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522253" y="201544"/>
        <a:ext cx="3086918" cy="536172"/>
      </dsp:txXfrm>
    </dsp:sp>
    <dsp:sp modelId="{F214EDD0-39CC-4FE0-B9DE-AF86E21FD5FA}">
      <dsp:nvSpPr>
        <dsp:cNvPr id="0" name=""/>
        <dsp:cNvSpPr/>
      </dsp:nvSpPr>
      <dsp:spPr>
        <a:xfrm>
          <a:off x="3522253" y="737717"/>
          <a:ext cx="3086918" cy="24455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Pokrenut</a:t>
          </a:r>
          <a:r>
            <a:rPr lang="en-US" sz="1700" kern="1200" dirty="0"/>
            <a:t> od </a:t>
          </a:r>
          <a:r>
            <a:rPr lang="en-US" sz="1700" kern="1200" dirty="0" err="1"/>
            <a:t>strane</a:t>
          </a:r>
          <a:r>
            <a:rPr lang="en-US" sz="1700" kern="1200" dirty="0"/>
            <a:t> Prusa Research, </a:t>
          </a:r>
          <a:r>
            <a:rPr lang="en-US" sz="1700" kern="1200" dirty="0" err="1"/>
            <a:t>poznatog</a:t>
          </a:r>
          <a:r>
            <a:rPr lang="en-US" sz="1700" kern="1200" dirty="0"/>
            <a:t> </a:t>
          </a:r>
          <a:r>
            <a:rPr lang="en-US" sz="1700" kern="1200" dirty="0" err="1"/>
            <a:t>proizvođača</a:t>
          </a:r>
          <a:r>
            <a:rPr lang="en-US" sz="1700" kern="1200" dirty="0"/>
            <a:t> 3D </a:t>
          </a:r>
          <a:r>
            <a:rPr lang="en-US" sz="1700" kern="1200" dirty="0" err="1"/>
            <a:t>printera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Nudi </a:t>
          </a:r>
          <a:r>
            <a:rPr lang="en-US" sz="1700" kern="1200" dirty="0" err="1"/>
            <a:t>tjedne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mjesečne</a:t>
          </a:r>
          <a:r>
            <a:rPr lang="en-US" sz="1700" kern="1200" dirty="0"/>
            <a:t> </a:t>
          </a:r>
          <a:r>
            <a:rPr lang="en-US" sz="1700" kern="1200" dirty="0" err="1"/>
            <a:t>izazove</a:t>
          </a:r>
          <a:r>
            <a:rPr lang="en-US" sz="1700" kern="1200" dirty="0"/>
            <a:t> za </a:t>
          </a:r>
          <a:r>
            <a:rPr lang="en-US" sz="1700" kern="1200" dirty="0" err="1"/>
            <a:t>dizajnere</a:t>
          </a:r>
          <a:r>
            <a:rPr lang="en-US" sz="1700" kern="1200" dirty="0"/>
            <a:t>, a </a:t>
          </a:r>
          <a:r>
            <a:rPr lang="en-US" sz="1700" kern="1200" dirty="0" err="1"/>
            <a:t>modeli</a:t>
          </a:r>
          <a:r>
            <a:rPr lang="en-US" sz="1700" kern="1200" dirty="0"/>
            <a:t> </a:t>
          </a:r>
          <a:r>
            <a:rPr lang="en-US" sz="1700" kern="1200" dirty="0" err="1"/>
            <a:t>su</a:t>
          </a:r>
          <a:r>
            <a:rPr lang="en-US" sz="1700" kern="1200" dirty="0"/>
            <a:t> </a:t>
          </a:r>
          <a:r>
            <a:rPr lang="en-US" sz="1700" kern="1200" dirty="0" err="1"/>
            <a:t>testirani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spremni</a:t>
          </a:r>
          <a:r>
            <a:rPr lang="en-US" sz="1700" kern="1200" dirty="0"/>
            <a:t> za </a:t>
          </a:r>
          <a:r>
            <a:rPr lang="en-US" sz="1700" kern="1200" dirty="0" err="1"/>
            <a:t>ispis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Sve</a:t>
          </a:r>
          <a:r>
            <a:rPr lang="en-US" sz="1700" kern="1200" dirty="0"/>
            <a:t> </a:t>
          </a:r>
          <a:r>
            <a:rPr lang="en-US" sz="1700" kern="1200" dirty="0" err="1"/>
            <a:t>datoteke</a:t>
          </a:r>
          <a:r>
            <a:rPr lang="en-US" sz="1700" kern="1200" dirty="0"/>
            <a:t> </a:t>
          </a:r>
          <a:r>
            <a:rPr lang="en-US" sz="1700" kern="1200" dirty="0" err="1"/>
            <a:t>su</a:t>
          </a:r>
          <a:r>
            <a:rPr lang="en-US" sz="1700" kern="1200" dirty="0"/>
            <a:t> </a:t>
          </a:r>
          <a:r>
            <a:rPr lang="en-US" sz="1700" kern="1200" dirty="0" err="1"/>
            <a:t>besplatne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prilagođene</a:t>
          </a:r>
          <a:r>
            <a:rPr lang="en-US" sz="1700" kern="1200" dirty="0"/>
            <a:t> FDM/FFF </a:t>
          </a:r>
          <a:r>
            <a:rPr lang="en-US" sz="1700" kern="1200" dirty="0" err="1"/>
            <a:t>printerima</a:t>
          </a:r>
          <a:r>
            <a:rPr lang="en-US" sz="1700" kern="1200" dirty="0"/>
            <a:t>.</a:t>
          </a:r>
        </a:p>
      </dsp:txBody>
      <dsp:txXfrm>
        <a:off x="3522253" y="737717"/>
        <a:ext cx="3086918" cy="2445537"/>
      </dsp:txXfrm>
    </dsp:sp>
    <dsp:sp modelId="{FB348210-EF4D-4ECD-A37A-A21847E90418}">
      <dsp:nvSpPr>
        <dsp:cNvPr id="0" name=""/>
        <dsp:cNvSpPr/>
      </dsp:nvSpPr>
      <dsp:spPr>
        <a:xfrm>
          <a:off x="7041340" y="201544"/>
          <a:ext cx="3086918" cy="536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b="1" u="sng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Cults3D</a:t>
          </a:r>
          <a:endParaRPr lang="en-US" sz="2400" kern="1200" dirty="0">
            <a:solidFill>
              <a:schemeClr val="bg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</dsp:txBody>
      <dsp:txXfrm>
        <a:off x="7041340" y="201544"/>
        <a:ext cx="3086918" cy="536172"/>
      </dsp:txXfrm>
    </dsp:sp>
    <dsp:sp modelId="{D1B36C76-3AC7-4A54-A889-3DFD3AFAB45A}">
      <dsp:nvSpPr>
        <dsp:cNvPr id="0" name=""/>
        <dsp:cNvSpPr/>
      </dsp:nvSpPr>
      <dsp:spPr>
        <a:xfrm>
          <a:off x="7041340" y="737717"/>
          <a:ext cx="3086918" cy="24455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Francuska</a:t>
          </a:r>
          <a:r>
            <a:rPr lang="en-US" sz="1700" kern="1200" dirty="0"/>
            <a:t> </a:t>
          </a:r>
          <a:r>
            <a:rPr lang="en-US" sz="1700" kern="1200" dirty="0" err="1"/>
            <a:t>platforma</a:t>
          </a:r>
          <a:r>
            <a:rPr lang="en-US" sz="1700" kern="1200" dirty="0"/>
            <a:t> s </a:t>
          </a:r>
          <a:r>
            <a:rPr lang="en-US" sz="1700" kern="1200" dirty="0" err="1"/>
            <a:t>velikim</a:t>
          </a:r>
          <a:r>
            <a:rPr lang="en-US" sz="1700" kern="1200" dirty="0"/>
            <a:t> </a:t>
          </a:r>
          <a:r>
            <a:rPr lang="en-US" sz="1700" kern="1200" dirty="0" err="1"/>
            <a:t>brojem</a:t>
          </a:r>
          <a:r>
            <a:rPr lang="en-US" sz="1700" kern="1200" dirty="0"/>
            <a:t> </a:t>
          </a:r>
          <a:r>
            <a:rPr lang="en-US" sz="1700" kern="1200" dirty="0" err="1"/>
            <a:t>besplatnih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plaćenih</a:t>
          </a:r>
          <a:r>
            <a:rPr lang="en-US" sz="1700" kern="1200" dirty="0"/>
            <a:t> </a:t>
          </a:r>
          <a:r>
            <a:rPr lang="en-US" sz="1700" kern="1200" dirty="0" err="1"/>
            <a:t>modela</a:t>
          </a:r>
          <a:r>
            <a:rPr lang="en-US" sz="1700" kern="1200" dirty="0"/>
            <a:t> 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Posebne</a:t>
          </a:r>
          <a:r>
            <a:rPr lang="en-US" sz="1700" kern="1200" dirty="0"/>
            <a:t> </a:t>
          </a:r>
          <a:r>
            <a:rPr lang="en-US" sz="1700" kern="1200" dirty="0" err="1"/>
            <a:t>kolekcije</a:t>
          </a:r>
          <a:r>
            <a:rPr lang="en-US" sz="1700" kern="1200" dirty="0"/>
            <a:t> </a:t>
          </a:r>
          <a:r>
            <a:rPr lang="en-US" sz="1700" kern="1200" dirty="0" err="1"/>
            <a:t>poput</a:t>
          </a:r>
          <a:r>
            <a:rPr lang="en-US" sz="1700" kern="1200" dirty="0"/>
            <a:t> IKEA </a:t>
          </a:r>
          <a:r>
            <a:rPr lang="en-US" sz="1700" kern="1200" dirty="0" err="1"/>
            <a:t>dodataka</a:t>
          </a:r>
          <a:r>
            <a:rPr lang="en-US" sz="1700" kern="1200" dirty="0"/>
            <a:t>, </a:t>
          </a:r>
          <a:r>
            <a:rPr lang="en-US" sz="1700" kern="1200" dirty="0" err="1"/>
            <a:t>igračaka</a:t>
          </a:r>
          <a:r>
            <a:rPr lang="en-US" sz="1700" kern="1200" dirty="0"/>
            <a:t>, </a:t>
          </a:r>
          <a:r>
            <a:rPr lang="en-US" sz="1700" kern="1200" dirty="0" err="1"/>
            <a:t>videoigara</a:t>
          </a:r>
          <a:r>
            <a:rPr lang="en-US" sz="1700" kern="1200" dirty="0"/>
            <a:t> </a:t>
          </a:r>
          <a:r>
            <a:rPr lang="en-US" sz="1700" kern="1200" dirty="0" err="1"/>
            <a:t>itd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Mogućnost</a:t>
          </a:r>
          <a:r>
            <a:rPr lang="en-US" sz="1700" kern="1200" dirty="0"/>
            <a:t> </a:t>
          </a:r>
          <a:r>
            <a:rPr lang="en-US" sz="1700" kern="1200" dirty="0" err="1"/>
            <a:t>praćenja</a:t>
          </a:r>
          <a:r>
            <a:rPr lang="en-US" sz="1700" kern="1200" dirty="0"/>
            <a:t> </a:t>
          </a:r>
          <a:r>
            <a:rPr lang="en-US" sz="1700" kern="1200" dirty="0" err="1"/>
            <a:t>omiljenih</a:t>
          </a:r>
          <a:r>
            <a:rPr lang="en-US" sz="1700" kern="1200" dirty="0"/>
            <a:t> </a:t>
          </a:r>
          <a:r>
            <a:rPr lang="en-US" sz="1700" kern="1200" dirty="0" err="1"/>
            <a:t>dizajnera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primanja</a:t>
          </a:r>
          <a:r>
            <a:rPr lang="en-US" sz="1700" kern="1200" dirty="0"/>
            <a:t> </a:t>
          </a:r>
          <a:r>
            <a:rPr lang="en-US" sz="1700" kern="1200" dirty="0" err="1"/>
            <a:t>obavijesti</a:t>
          </a:r>
          <a:r>
            <a:rPr lang="en-US" sz="1700" kern="1200" dirty="0"/>
            <a:t> o </a:t>
          </a:r>
          <a:r>
            <a:rPr lang="en-US" sz="1700" kern="1200" dirty="0" err="1"/>
            <a:t>novim</a:t>
          </a:r>
          <a:r>
            <a:rPr lang="en-US" sz="1700" kern="1200" dirty="0"/>
            <a:t> </a:t>
          </a:r>
          <a:r>
            <a:rPr lang="en-US" sz="1700" kern="1200" dirty="0" err="1"/>
            <a:t>modelima</a:t>
          </a:r>
          <a:r>
            <a:rPr lang="en-US" sz="1700" kern="1200" dirty="0"/>
            <a:t>.</a:t>
          </a:r>
        </a:p>
      </dsp:txBody>
      <dsp:txXfrm>
        <a:off x="7041340" y="737717"/>
        <a:ext cx="3086918" cy="24455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2C57D-9D10-4B40-948C-658E68F1058E}">
      <dsp:nvSpPr>
        <dsp:cNvPr id="0" name=""/>
        <dsp:cNvSpPr/>
      </dsp:nvSpPr>
      <dsp:spPr>
        <a:xfrm>
          <a:off x="3166" y="5930"/>
          <a:ext cx="3086918" cy="8694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bg1"/>
              </a:solidFill>
            </a:rPr>
            <a:t>MyMiniFactory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166" y="5930"/>
        <a:ext cx="3086918" cy="869497"/>
      </dsp:txXfrm>
    </dsp:sp>
    <dsp:sp modelId="{11BFEDF1-203C-4B07-88EB-FFAF840C4C70}">
      <dsp:nvSpPr>
        <dsp:cNvPr id="0" name=""/>
        <dsp:cNvSpPr/>
      </dsp:nvSpPr>
      <dsp:spPr>
        <a:xfrm>
          <a:off x="3166" y="875428"/>
          <a:ext cx="3086918" cy="2503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Oko 150.000 </a:t>
          </a:r>
          <a:r>
            <a:rPr lang="en-US" sz="1900" kern="1200" dirty="0" err="1"/>
            <a:t>modela</a:t>
          </a:r>
          <a:r>
            <a:rPr lang="en-US" sz="1900" kern="1200" dirty="0"/>
            <a:t>, s </a:t>
          </a:r>
          <a:r>
            <a:rPr lang="en-US" sz="1900" kern="1200" dirty="0" err="1"/>
            <a:t>naglaskom</a:t>
          </a:r>
          <a:r>
            <a:rPr lang="en-US" sz="1900" kern="1200" dirty="0"/>
            <a:t> </a:t>
          </a:r>
          <a:r>
            <a:rPr lang="en-US" sz="1900" kern="1200" dirty="0" err="1"/>
            <a:t>na</a:t>
          </a:r>
          <a:r>
            <a:rPr lang="en-US" sz="1900" kern="1200" dirty="0"/>
            <a:t> </a:t>
          </a:r>
          <a:r>
            <a:rPr lang="en-US" sz="1900" kern="1200" dirty="0" err="1"/>
            <a:t>igrice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geek </a:t>
          </a:r>
          <a:r>
            <a:rPr lang="en-US" sz="1900" kern="1200" dirty="0" err="1"/>
            <a:t>kulturu</a:t>
          </a:r>
          <a:r>
            <a:rPr lang="en-US" sz="1900" kern="1200" dirty="0"/>
            <a:t>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Svi </a:t>
          </a:r>
          <a:r>
            <a:rPr lang="en-US" sz="1900" kern="1200" dirty="0" err="1"/>
            <a:t>modeli</a:t>
          </a:r>
          <a:r>
            <a:rPr lang="en-US" sz="1900" kern="1200" dirty="0"/>
            <a:t> </a:t>
          </a:r>
          <a:r>
            <a:rPr lang="en-US" sz="1900" kern="1200" dirty="0" err="1"/>
            <a:t>su</a:t>
          </a:r>
          <a:r>
            <a:rPr lang="en-US" sz="1900" kern="1200" dirty="0"/>
            <a:t> </a:t>
          </a:r>
          <a:r>
            <a:rPr lang="en-US" sz="1900" kern="1200" dirty="0" err="1"/>
            <a:t>testirani</a:t>
          </a:r>
          <a:r>
            <a:rPr lang="en-US" sz="1900" kern="1200" dirty="0"/>
            <a:t> za </a:t>
          </a:r>
          <a:r>
            <a:rPr lang="en-US" sz="1900" kern="1200" dirty="0" err="1"/>
            <a:t>ispis</a:t>
          </a:r>
          <a:r>
            <a:rPr lang="en-U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Ima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opciju</a:t>
          </a:r>
          <a:r>
            <a:rPr lang="en-US" sz="1900" kern="1200" dirty="0"/>
            <a:t> “Tribes” – </a:t>
          </a:r>
          <a:r>
            <a:rPr lang="en-US" sz="1900" kern="1200" dirty="0" err="1"/>
            <a:t>ekskluzivni</a:t>
          </a:r>
          <a:r>
            <a:rPr lang="en-US" sz="1900" kern="1200" dirty="0"/>
            <a:t> </a:t>
          </a:r>
          <a:r>
            <a:rPr lang="en-US" sz="1900" kern="1200" dirty="0" err="1"/>
            <a:t>sadržaj</a:t>
          </a:r>
          <a:r>
            <a:rPr lang="en-US" sz="1900" kern="1200" dirty="0"/>
            <a:t> </a:t>
          </a:r>
          <a:r>
            <a:rPr lang="en-US" sz="1900" kern="1200" dirty="0" err="1"/>
            <a:t>putem</a:t>
          </a:r>
          <a:r>
            <a:rPr lang="en-US" sz="1900" kern="1200" dirty="0"/>
            <a:t> </a:t>
          </a:r>
          <a:r>
            <a:rPr lang="en-US" sz="1900" kern="1200" dirty="0" err="1"/>
            <a:t>pretplate</a:t>
          </a:r>
          <a:r>
            <a:rPr lang="en-US" sz="1900" kern="1200" dirty="0"/>
            <a:t>.</a:t>
          </a:r>
        </a:p>
      </dsp:txBody>
      <dsp:txXfrm>
        <a:off x="3166" y="875428"/>
        <a:ext cx="3086918" cy="2503439"/>
      </dsp:txXfrm>
    </dsp:sp>
    <dsp:sp modelId="{ED83D4AB-4639-4FC6-987A-EEFA20BBBAC5}">
      <dsp:nvSpPr>
        <dsp:cNvPr id="0" name=""/>
        <dsp:cNvSpPr/>
      </dsp:nvSpPr>
      <dsp:spPr>
        <a:xfrm>
          <a:off x="3522253" y="5930"/>
          <a:ext cx="3086918" cy="8694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bg1"/>
              </a:solidFill>
            </a:rPr>
            <a:t>CGTrader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522253" y="5930"/>
        <a:ext cx="3086918" cy="869497"/>
      </dsp:txXfrm>
    </dsp:sp>
    <dsp:sp modelId="{64BA24FE-C5A8-4C5F-A5F2-BF7A78266BFB}">
      <dsp:nvSpPr>
        <dsp:cNvPr id="0" name=""/>
        <dsp:cNvSpPr/>
      </dsp:nvSpPr>
      <dsp:spPr>
        <a:xfrm>
          <a:off x="3522253" y="875428"/>
          <a:ext cx="3086918" cy="25034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Iako</a:t>
          </a:r>
          <a:r>
            <a:rPr lang="en-US" sz="1900" kern="1200" dirty="0"/>
            <a:t> je </a:t>
          </a:r>
          <a:r>
            <a:rPr lang="en-US" sz="1900" kern="1200" dirty="0" err="1"/>
            <a:t>primarno</a:t>
          </a:r>
          <a:r>
            <a:rPr lang="en-US" sz="1900" kern="1200" dirty="0"/>
            <a:t> za </a:t>
          </a:r>
          <a:r>
            <a:rPr lang="en-US" sz="1900" kern="1200" dirty="0" err="1"/>
            <a:t>prodaju</a:t>
          </a:r>
          <a:r>
            <a:rPr lang="en-US" sz="1900" kern="1200" dirty="0"/>
            <a:t>, </a:t>
          </a:r>
          <a:r>
            <a:rPr lang="en-US" sz="1900" kern="1200" dirty="0" err="1"/>
            <a:t>nudi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oko</a:t>
          </a:r>
          <a:r>
            <a:rPr lang="en-US" sz="1900" kern="1200" dirty="0"/>
            <a:t> 400.000 </a:t>
          </a:r>
          <a:r>
            <a:rPr lang="en-US" sz="1900" kern="1200" dirty="0" err="1"/>
            <a:t>besplatnih</a:t>
          </a:r>
          <a:r>
            <a:rPr lang="en-US" sz="1900" kern="1200" dirty="0"/>
            <a:t> </a:t>
          </a:r>
          <a:r>
            <a:rPr lang="en-US" sz="1900" kern="1200" dirty="0" err="1"/>
            <a:t>modela</a:t>
          </a:r>
          <a:r>
            <a:rPr lang="en-US" sz="1900" kern="1200" dirty="0"/>
            <a:t> za </a:t>
          </a:r>
          <a:r>
            <a:rPr lang="en-US" sz="1900" kern="1200" dirty="0" err="1"/>
            <a:t>ispis</a:t>
          </a:r>
          <a:r>
            <a:rPr lang="en-US" sz="1900" kern="1200" dirty="0"/>
            <a:t> 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Potrebna</a:t>
          </a:r>
          <a:r>
            <a:rPr lang="en-US" sz="1900" kern="1200" dirty="0"/>
            <a:t> je </a:t>
          </a:r>
          <a:r>
            <a:rPr lang="en-US" sz="1900" kern="1200" dirty="0" err="1"/>
            <a:t>besplatna</a:t>
          </a:r>
          <a:r>
            <a:rPr lang="en-US" sz="1900" kern="1200" dirty="0"/>
            <a:t> </a:t>
          </a:r>
          <a:r>
            <a:rPr lang="en-US" sz="1900" kern="1200" dirty="0" err="1"/>
            <a:t>registracija</a:t>
          </a:r>
          <a:r>
            <a:rPr lang="en-US" sz="1900" kern="1200" dirty="0"/>
            <a:t> za </a:t>
          </a:r>
          <a:r>
            <a:rPr lang="en-US" sz="1900" kern="1200" dirty="0" err="1"/>
            <a:t>preuzimanje</a:t>
          </a:r>
          <a:r>
            <a:rPr lang="en-US" sz="1900" kern="1200" dirty="0"/>
            <a:t>.</a:t>
          </a:r>
        </a:p>
      </dsp:txBody>
      <dsp:txXfrm>
        <a:off x="3522253" y="875428"/>
        <a:ext cx="3086918" cy="2503439"/>
      </dsp:txXfrm>
    </dsp:sp>
    <dsp:sp modelId="{48449B7A-E8EB-4491-8D66-FA6B75D24F11}">
      <dsp:nvSpPr>
        <dsp:cNvPr id="0" name=""/>
        <dsp:cNvSpPr/>
      </dsp:nvSpPr>
      <dsp:spPr>
        <a:xfrm>
          <a:off x="7041340" y="5930"/>
          <a:ext cx="3086918" cy="869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NIH 3D Print Exchange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041340" y="5930"/>
        <a:ext cx="3086918" cy="869497"/>
      </dsp:txXfrm>
    </dsp:sp>
    <dsp:sp modelId="{3B2CB429-83F4-4E4F-A3D1-F50D6033E4B9}">
      <dsp:nvSpPr>
        <dsp:cNvPr id="0" name=""/>
        <dsp:cNvSpPr/>
      </dsp:nvSpPr>
      <dsp:spPr>
        <a:xfrm>
          <a:off x="7041340" y="875428"/>
          <a:ext cx="3086918" cy="25034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Idealno</a:t>
          </a:r>
          <a:r>
            <a:rPr lang="en-US" sz="1900" kern="1200" dirty="0"/>
            <a:t> za </a:t>
          </a:r>
          <a:r>
            <a:rPr lang="en-US" sz="1900" kern="1200" dirty="0" err="1"/>
            <a:t>edukativne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medicinske</a:t>
          </a:r>
          <a:r>
            <a:rPr lang="en-US" sz="1900" kern="1200" dirty="0"/>
            <a:t> </a:t>
          </a:r>
          <a:r>
            <a:rPr lang="en-US" sz="1900" kern="1200" dirty="0" err="1"/>
            <a:t>modele</a:t>
          </a:r>
          <a:r>
            <a:rPr lang="en-US" sz="1900" kern="1200" dirty="0"/>
            <a:t> (</a:t>
          </a:r>
          <a:r>
            <a:rPr lang="en-US" sz="1900" kern="1200" dirty="0" err="1"/>
            <a:t>npr</a:t>
          </a:r>
          <a:r>
            <a:rPr lang="en-US" sz="1900" kern="1200" dirty="0"/>
            <a:t>. </a:t>
          </a:r>
          <a:r>
            <a:rPr lang="en-US" sz="1900" kern="1200" dirty="0" err="1"/>
            <a:t>molekule</a:t>
          </a:r>
          <a:r>
            <a:rPr lang="en-US" sz="1900" kern="1200" dirty="0"/>
            <a:t>, </a:t>
          </a:r>
          <a:r>
            <a:rPr lang="en-US" sz="1900" kern="1200" dirty="0" err="1"/>
            <a:t>proteze</a:t>
          </a:r>
          <a:r>
            <a:rPr lang="en-US" sz="1900" kern="1200" dirty="0"/>
            <a:t>) </a:t>
          </a:r>
        </a:p>
      </dsp:txBody>
      <dsp:txXfrm>
        <a:off x="7041340" y="875428"/>
        <a:ext cx="3086918" cy="250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C84A-DD17-4CDD-A371-7BEAEDA0C1D5}">
      <dsp:nvSpPr>
        <dsp:cNvPr id="0" name=""/>
        <dsp:cNvSpPr/>
      </dsp:nvSpPr>
      <dsp:spPr>
        <a:xfrm>
          <a:off x="0" y="3892472"/>
          <a:ext cx="5741533" cy="1277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Koristi se filamentima koji prilikom topljenja ne proizvode nikakav ili samo minimalan miris, pa ih možemo koristiti i u zatvorenim prostorijama</a:t>
          </a:r>
        </a:p>
      </dsp:txBody>
      <dsp:txXfrm>
        <a:off x="0" y="3892472"/>
        <a:ext cx="5741533" cy="1277596"/>
      </dsp:txXfrm>
    </dsp:sp>
    <dsp:sp modelId="{47E0014A-4D9C-4DAA-8726-47C880B11C5C}">
      <dsp:nvSpPr>
        <dsp:cNvPr id="0" name=""/>
        <dsp:cNvSpPr/>
      </dsp:nvSpPr>
      <dsp:spPr>
        <a:xfrm rot="10800000">
          <a:off x="0" y="1946693"/>
          <a:ext cx="5741533" cy="1964943"/>
        </a:xfrm>
        <a:prstGeom prst="upArrowCallou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Cjenovno najpristupačnija</a:t>
          </a:r>
        </a:p>
      </dsp:txBody>
      <dsp:txXfrm rot="10800000">
        <a:off x="0" y="1946693"/>
        <a:ext cx="5741533" cy="1276761"/>
      </dsp:txXfrm>
    </dsp:sp>
    <dsp:sp modelId="{89360C27-477D-4A69-8DD4-5C11E62ACFB7}">
      <dsp:nvSpPr>
        <dsp:cNvPr id="0" name=""/>
        <dsp:cNvSpPr/>
      </dsp:nvSpPr>
      <dsp:spPr>
        <a:xfrm rot="10800000">
          <a:off x="0" y="914"/>
          <a:ext cx="5741533" cy="1964943"/>
        </a:xfrm>
        <a:prstGeom prst="upArrowCallou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Najraširenija </a:t>
          </a:r>
        </a:p>
      </dsp:txBody>
      <dsp:txXfrm rot="10800000">
        <a:off x="0" y="914"/>
        <a:ext cx="5741533" cy="1276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64DEF-649F-4DEB-A7B4-E58E21038DDC}">
      <dsp:nvSpPr>
        <dsp:cNvPr id="0" name=""/>
        <dsp:cNvSpPr/>
      </dsp:nvSpPr>
      <dsp:spPr>
        <a:xfrm>
          <a:off x="0" y="600"/>
          <a:ext cx="58862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5F9E7-48F8-448C-95F5-5E1BFB2DF1D0}">
      <dsp:nvSpPr>
        <dsp:cNvPr id="0" name=""/>
        <dsp:cNvSpPr/>
      </dsp:nvSpPr>
      <dsp:spPr>
        <a:xfrm>
          <a:off x="0" y="600"/>
          <a:ext cx="5886291" cy="98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Dugo vrijeme tiskanja</a:t>
          </a:r>
        </a:p>
      </dsp:txBody>
      <dsp:txXfrm>
        <a:off x="0" y="600"/>
        <a:ext cx="5886291" cy="983202"/>
      </dsp:txXfrm>
    </dsp:sp>
    <dsp:sp modelId="{313F5EF0-FB9A-4322-ABEA-FC1545C2B101}">
      <dsp:nvSpPr>
        <dsp:cNvPr id="0" name=""/>
        <dsp:cNvSpPr/>
      </dsp:nvSpPr>
      <dsp:spPr>
        <a:xfrm>
          <a:off x="0" y="983802"/>
          <a:ext cx="58862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2E4FB-64F2-4F99-87D6-1937C0B43347}">
      <dsp:nvSpPr>
        <dsp:cNvPr id="0" name=""/>
        <dsp:cNvSpPr/>
      </dsp:nvSpPr>
      <dsp:spPr>
        <a:xfrm>
          <a:off x="0" y="983802"/>
          <a:ext cx="5886291" cy="98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Velike varijacije u kvaliteti tiska</a:t>
          </a:r>
        </a:p>
      </dsp:txBody>
      <dsp:txXfrm>
        <a:off x="0" y="983802"/>
        <a:ext cx="5886291" cy="983202"/>
      </dsp:txXfrm>
    </dsp:sp>
    <dsp:sp modelId="{768A73F3-41FD-4489-BAF8-1AF023AADBB9}">
      <dsp:nvSpPr>
        <dsp:cNvPr id="0" name=""/>
        <dsp:cNvSpPr/>
      </dsp:nvSpPr>
      <dsp:spPr>
        <a:xfrm>
          <a:off x="0" y="1967004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A61E-A403-4F0A-AC7B-00CE3EDAB265}">
      <dsp:nvSpPr>
        <dsp:cNvPr id="0" name=""/>
        <dsp:cNvSpPr/>
      </dsp:nvSpPr>
      <dsp:spPr>
        <a:xfrm>
          <a:off x="0" y="1967004"/>
          <a:ext cx="5886291" cy="98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Površinska grubost, često su vidljivi slojevi, pa nam treba dodatna obrada poput brušenja ili poliranja</a:t>
          </a:r>
        </a:p>
      </dsp:txBody>
      <dsp:txXfrm>
        <a:off x="0" y="1967004"/>
        <a:ext cx="5886291" cy="983202"/>
      </dsp:txXfrm>
    </dsp:sp>
    <dsp:sp modelId="{E3DC0553-B334-4027-9B93-67C51B22FBA1}">
      <dsp:nvSpPr>
        <dsp:cNvPr id="0" name=""/>
        <dsp:cNvSpPr/>
      </dsp:nvSpPr>
      <dsp:spPr>
        <a:xfrm>
          <a:off x="0" y="2950206"/>
          <a:ext cx="588629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4DD6A-1BDA-4C9A-9E82-B3BF175B35A0}">
      <dsp:nvSpPr>
        <dsp:cNvPr id="0" name=""/>
        <dsp:cNvSpPr/>
      </dsp:nvSpPr>
      <dsp:spPr>
        <a:xfrm>
          <a:off x="0" y="2950206"/>
          <a:ext cx="5886291" cy="98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Ograničena preciznost</a:t>
          </a:r>
        </a:p>
      </dsp:txBody>
      <dsp:txXfrm>
        <a:off x="0" y="2950206"/>
        <a:ext cx="5886291" cy="983202"/>
      </dsp:txXfrm>
    </dsp:sp>
    <dsp:sp modelId="{9B09CD26-188B-43A7-89E7-07BCB9F75253}">
      <dsp:nvSpPr>
        <dsp:cNvPr id="0" name=""/>
        <dsp:cNvSpPr/>
      </dsp:nvSpPr>
      <dsp:spPr>
        <a:xfrm>
          <a:off x="0" y="3933408"/>
          <a:ext cx="588629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834CE-3BA0-4BF5-AD5C-F388EA20A02A}">
      <dsp:nvSpPr>
        <dsp:cNvPr id="0" name=""/>
        <dsp:cNvSpPr/>
      </dsp:nvSpPr>
      <dsp:spPr>
        <a:xfrm>
          <a:off x="0" y="3933408"/>
          <a:ext cx="5886291" cy="98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Postoje različita ograničenja dizajna kao npr. Rastaljeni materijal mora prvo očvrsnuti, pa kada radimo složenije modele potrebno je računati i na tisak nosača</a:t>
          </a:r>
        </a:p>
      </dsp:txBody>
      <dsp:txXfrm>
        <a:off x="0" y="3933408"/>
        <a:ext cx="5886291" cy="983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245E9-76D0-44B2-838C-ABA816AA53D5}">
      <dsp:nvSpPr>
        <dsp:cNvPr id="0" name=""/>
        <dsp:cNvSpPr/>
      </dsp:nvSpPr>
      <dsp:spPr>
        <a:xfrm>
          <a:off x="0" y="445519"/>
          <a:ext cx="5886291" cy="1972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SLA (Stereolithography) je jedna od najpreciznijih i najstarijih tehnologija 3D printanja, razvijena još 1980-ih.</a:t>
          </a:r>
        </a:p>
      </dsp:txBody>
      <dsp:txXfrm>
        <a:off x="96302" y="541821"/>
        <a:ext cx="5693687" cy="1780162"/>
      </dsp:txXfrm>
    </dsp:sp>
    <dsp:sp modelId="{213B5AE0-E685-41C9-A8D7-4EB9FFF70199}">
      <dsp:nvSpPr>
        <dsp:cNvPr id="0" name=""/>
        <dsp:cNvSpPr/>
      </dsp:nvSpPr>
      <dsp:spPr>
        <a:xfrm>
          <a:off x="0" y="2498925"/>
          <a:ext cx="5886291" cy="1972766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Umjesto korištenja filamenta kao kod FFF/FDM tehnologije, SLA koristi </a:t>
          </a:r>
          <a:r>
            <a:rPr lang="en-US" sz="2800" b="1" kern="1200"/>
            <a:t>tekuću fotopolimersku smolu</a:t>
          </a:r>
          <a:r>
            <a:rPr lang="en-US" sz="2800" kern="1200"/>
            <a:t> koja se </a:t>
          </a:r>
          <a:r>
            <a:rPr lang="en-US" sz="2800" b="1" kern="1200"/>
            <a:t>stvrdnjava pomoću laserskog svjetla</a:t>
          </a:r>
          <a:r>
            <a:rPr lang="en-US" sz="2800" kern="1200"/>
            <a:t>.</a:t>
          </a:r>
        </a:p>
      </dsp:txBody>
      <dsp:txXfrm>
        <a:off x="96302" y="2595227"/>
        <a:ext cx="5693687" cy="1780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17EB-CA34-41BE-A5B2-AB4C36C4F6F9}">
      <dsp:nvSpPr>
        <dsp:cNvPr id="0" name=""/>
        <dsp:cNvSpPr/>
      </dsp:nvSpPr>
      <dsp:spPr>
        <a:xfrm>
          <a:off x="732648" y="382"/>
          <a:ext cx="2280560" cy="13683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Rezervoar sa smolom</a:t>
          </a:r>
          <a:r>
            <a:rPr lang="en-US" sz="1400" kern="1200"/>
            <a:t>: Printer ima spremnik ispunjen tekućom smolom osjetljivom na UV svjetlo.</a:t>
          </a:r>
        </a:p>
      </dsp:txBody>
      <dsp:txXfrm>
        <a:off x="772725" y="40459"/>
        <a:ext cx="2200406" cy="1288182"/>
      </dsp:txXfrm>
    </dsp:sp>
    <dsp:sp modelId="{9B3C6884-3445-4036-BC23-9E6D8AF7C5F8}">
      <dsp:nvSpPr>
        <dsp:cNvPr id="0" name=""/>
        <dsp:cNvSpPr/>
      </dsp:nvSpPr>
      <dsp:spPr>
        <a:xfrm>
          <a:off x="3213897" y="401761"/>
          <a:ext cx="483478" cy="56557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13897" y="514877"/>
        <a:ext cx="338435" cy="339346"/>
      </dsp:txXfrm>
    </dsp:sp>
    <dsp:sp modelId="{4BD608B6-AFE2-4344-8E64-A0923C282777}">
      <dsp:nvSpPr>
        <dsp:cNvPr id="0" name=""/>
        <dsp:cNvSpPr/>
      </dsp:nvSpPr>
      <dsp:spPr>
        <a:xfrm>
          <a:off x="3925432" y="382"/>
          <a:ext cx="2280560" cy="13683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Laser</a:t>
          </a:r>
          <a:r>
            <a:rPr lang="en-US" sz="1400" kern="1200"/>
            <a:t>: UV laser precizno osvjetljava površinu smole prema obliku sloja modela.</a:t>
          </a:r>
        </a:p>
      </dsp:txBody>
      <dsp:txXfrm>
        <a:off x="3965509" y="40459"/>
        <a:ext cx="2200406" cy="1288182"/>
      </dsp:txXfrm>
    </dsp:sp>
    <dsp:sp modelId="{13D350C5-534A-4B22-90A8-13FCD34AF57B}">
      <dsp:nvSpPr>
        <dsp:cNvPr id="0" name=""/>
        <dsp:cNvSpPr/>
      </dsp:nvSpPr>
      <dsp:spPr>
        <a:xfrm>
          <a:off x="6406681" y="401761"/>
          <a:ext cx="483478" cy="56557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406681" y="514877"/>
        <a:ext cx="338435" cy="339346"/>
      </dsp:txXfrm>
    </dsp:sp>
    <dsp:sp modelId="{8CCC2348-66E6-41A4-B7C7-384D2C1379DB}">
      <dsp:nvSpPr>
        <dsp:cNvPr id="0" name=""/>
        <dsp:cNvSpPr/>
      </dsp:nvSpPr>
      <dsp:spPr>
        <a:xfrm>
          <a:off x="7118216" y="382"/>
          <a:ext cx="2280560" cy="13683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Stvrdnjavanje slojeva</a:t>
          </a:r>
          <a:r>
            <a:rPr lang="en-US" sz="1400" kern="1200"/>
            <a:t>: Svaki sloj se stvrdnjava (polimerizira) kada ga laser pogodi, a zatim se platforma pomiče kako bi se dodao sljedeći sloj.</a:t>
          </a:r>
        </a:p>
      </dsp:txBody>
      <dsp:txXfrm>
        <a:off x="7158293" y="40459"/>
        <a:ext cx="2200406" cy="1288182"/>
      </dsp:txXfrm>
    </dsp:sp>
    <dsp:sp modelId="{7CB8BD8D-01C5-445D-85F1-4A90450BF34E}">
      <dsp:nvSpPr>
        <dsp:cNvPr id="0" name=""/>
        <dsp:cNvSpPr/>
      </dsp:nvSpPr>
      <dsp:spPr>
        <a:xfrm rot="5400000">
          <a:off x="8016757" y="1528358"/>
          <a:ext cx="483478" cy="56557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8088824" y="1569408"/>
        <a:ext cx="339346" cy="338435"/>
      </dsp:txXfrm>
    </dsp:sp>
    <dsp:sp modelId="{9F1883C7-335E-47FC-A197-FC00D82E7BD2}">
      <dsp:nvSpPr>
        <dsp:cNvPr id="0" name=""/>
        <dsp:cNvSpPr/>
      </dsp:nvSpPr>
      <dsp:spPr>
        <a:xfrm>
          <a:off x="7118216" y="2280943"/>
          <a:ext cx="2280560" cy="13683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Završna obrada</a:t>
          </a:r>
          <a:r>
            <a:rPr lang="en-US" sz="1400" kern="1200"/>
            <a:t>: Nakon printanja, model se ispire u alkoholu i često dodatno osvjetljava UV lampom radi potpune stvrdnjavanja.</a:t>
          </a:r>
        </a:p>
      </dsp:txBody>
      <dsp:txXfrm>
        <a:off x="7158293" y="2321020"/>
        <a:ext cx="2200406" cy="1288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3A04E-F9C0-436B-B1EA-8F5A3F4DDE69}">
      <dsp:nvSpPr>
        <dsp:cNvPr id="0" name=""/>
        <dsp:cNvSpPr/>
      </dsp:nvSpPr>
      <dsp:spPr>
        <a:xfrm>
          <a:off x="0" y="60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FDFE-F944-468D-A268-D8902BF5E871}">
      <dsp:nvSpPr>
        <dsp:cNvPr id="0" name=""/>
        <dsp:cNvSpPr/>
      </dsp:nvSpPr>
      <dsp:spPr>
        <a:xfrm>
          <a:off x="0" y="600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Prednosti</a:t>
          </a:r>
          <a:r>
            <a:rPr lang="en-US" kern="1200" dirty="0"/>
            <a:t> SLA </a:t>
          </a:r>
          <a:r>
            <a:rPr lang="en-US" kern="1200" dirty="0" err="1"/>
            <a:t>tehnologije</a:t>
          </a:r>
          <a:r>
            <a:rPr lang="en-US" kern="1200" dirty="0"/>
            <a:t>:</a:t>
          </a:r>
        </a:p>
      </dsp:txBody>
      <dsp:txXfrm>
        <a:off x="0" y="600"/>
        <a:ext cx="5886291" cy="546223"/>
      </dsp:txXfrm>
    </dsp:sp>
    <dsp:sp modelId="{EBDBF30F-E514-4C22-A912-8964D4A85B5E}">
      <dsp:nvSpPr>
        <dsp:cNvPr id="0" name=""/>
        <dsp:cNvSpPr/>
      </dsp:nvSpPr>
      <dsp:spPr>
        <a:xfrm>
          <a:off x="0" y="546823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E0EED-9117-47C4-9FF1-2561CC3B3418}">
      <dsp:nvSpPr>
        <dsp:cNvPr id="0" name=""/>
        <dsp:cNvSpPr/>
      </dsp:nvSpPr>
      <dsp:spPr>
        <a:xfrm>
          <a:off x="0" y="546823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Izuzetna</a:t>
          </a:r>
          <a:r>
            <a:rPr lang="en-US" sz="1500" b="1" kern="1200" dirty="0"/>
            <a:t> </a:t>
          </a:r>
          <a:r>
            <a:rPr lang="en-US" sz="1500" b="1" kern="1200" dirty="0" err="1"/>
            <a:t>preciznost</a:t>
          </a:r>
          <a:r>
            <a:rPr lang="en-US" sz="1500" b="1" kern="1200" dirty="0"/>
            <a:t> </a:t>
          </a:r>
          <a:r>
            <a:rPr lang="en-US" sz="1500" b="1" kern="1200" dirty="0" err="1"/>
            <a:t>i</a:t>
          </a:r>
          <a:r>
            <a:rPr lang="en-US" sz="1500" b="1" kern="1200" dirty="0"/>
            <a:t> </a:t>
          </a:r>
          <a:r>
            <a:rPr lang="en-US" sz="1500" b="1" kern="1200" dirty="0" err="1"/>
            <a:t>glatka</a:t>
          </a:r>
          <a:r>
            <a:rPr lang="en-US" sz="1500" b="1" kern="1200" dirty="0"/>
            <a:t> </a:t>
          </a:r>
          <a:r>
            <a:rPr lang="en-US" sz="1500" b="1" kern="1200" dirty="0" err="1"/>
            <a:t>površina</a:t>
          </a:r>
          <a:r>
            <a:rPr lang="en-US" sz="1500" kern="1200" dirty="0"/>
            <a:t> – </a:t>
          </a:r>
          <a:r>
            <a:rPr lang="en-US" sz="1500" kern="1200" dirty="0" err="1"/>
            <a:t>idealno</a:t>
          </a:r>
          <a:r>
            <a:rPr lang="en-US" sz="1500" kern="1200" dirty="0"/>
            <a:t> za </a:t>
          </a:r>
          <a:r>
            <a:rPr lang="en-US" sz="1500" kern="1200" dirty="0" err="1"/>
            <a:t>nakit</a:t>
          </a:r>
          <a:r>
            <a:rPr lang="en-US" sz="1500" kern="1200" dirty="0"/>
            <a:t>, </a:t>
          </a:r>
          <a:r>
            <a:rPr lang="en-US" sz="1500" kern="1200" dirty="0" err="1"/>
            <a:t>dentalne</a:t>
          </a:r>
          <a:r>
            <a:rPr lang="en-US" sz="1500" kern="1200" dirty="0"/>
            <a:t> </a:t>
          </a:r>
          <a:r>
            <a:rPr lang="en-US" sz="1500" kern="1200" dirty="0" err="1"/>
            <a:t>modele</a:t>
          </a:r>
          <a:r>
            <a:rPr lang="en-US" sz="1500" kern="1200" dirty="0"/>
            <a:t>, </a:t>
          </a:r>
          <a:r>
            <a:rPr lang="en-US" sz="1500" kern="1200" dirty="0" err="1"/>
            <a:t>minijature</a:t>
          </a:r>
          <a:r>
            <a:rPr lang="en-US" sz="1500" kern="1200" dirty="0"/>
            <a:t>.</a:t>
          </a:r>
        </a:p>
      </dsp:txBody>
      <dsp:txXfrm>
        <a:off x="0" y="546823"/>
        <a:ext cx="5886291" cy="546223"/>
      </dsp:txXfrm>
    </dsp:sp>
    <dsp:sp modelId="{781A8299-F090-44C9-BA6A-2CA063FADC38}">
      <dsp:nvSpPr>
        <dsp:cNvPr id="0" name=""/>
        <dsp:cNvSpPr/>
      </dsp:nvSpPr>
      <dsp:spPr>
        <a:xfrm>
          <a:off x="0" y="1093047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BE433-80A2-4E72-9C4F-6FA6094C1778}">
      <dsp:nvSpPr>
        <dsp:cNvPr id="0" name=""/>
        <dsp:cNvSpPr/>
      </dsp:nvSpPr>
      <dsp:spPr>
        <a:xfrm>
          <a:off x="0" y="1093047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Visoka </a:t>
          </a:r>
          <a:r>
            <a:rPr lang="en-US" sz="1500" b="1" kern="1200" dirty="0" err="1"/>
            <a:t>razlučivost</a:t>
          </a:r>
          <a:r>
            <a:rPr lang="en-US" sz="1500" kern="1200" dirty="0"/>
            <a:t> – </a:t>
          </a:r>
          <a:r>
            <a:rPr lang="en-US" sz="1500" kern="1200" dirty="0" err="1"/>
            <a:t>može</a:t>
          </a:r>
          <a:r>
            <a:rPr lang="en-US" sz="1500" kern="1200" dirty="0"/>
            <a:t> </a:t>
          </a:r>
          <a:r>
            <a:rPr lang="en-US" sz="1500" kern="1200" dirty="0" err="1"/>
            <a:t>reproducirati</a:t>
          </a:r>
          <a:r>
            <a:rPr lang="en-US" sz="1500" kern="1200" dirty="0"/>
            <a:t> </a:t>
          </a:r>
          <a:r>
            <a:rPr lang="en-US" sz="1500" kern="1200" dirty="0" err="1"/>
            <a:t>vrlo</a:t>
          </a:r>
          <a:r>
            <a:rPr lang="en-US" sz="1500" kern="1200" dirty="0"/>
            <a:t> fine </a:t>
          </a:r>
          <a:r>
            <a:rPr lang="en-US" sz="1500" kern="1200" dirty="0" err="1"/>
            <a:t>detalje</a:t>
          </a:r>
          <a:r>
            <a:rPr lang="en-US" sz="1500" kern="1200" dirty="0"/>
            <a:t>.</a:t>
          </a:r>
        </a:p>
      </dsp:txBody>
      <dsp:txXfrm>
        <a:off x="0" y="1093047"/>
        <a:ext cx="5886291" cy="546223"/>
      </dsp:txXfrm>
    </dsp:sp>
    <dsp:sp modelId="{67DB6C95-1F01-4008-AADD-0AF1FC8574F6}">
      <dsp:nvSpPr>
        <dsp:cNvPr id="0" name=""/>
        <dsp:cNvSpPr/>
      </dsp:nvSpPr>
      <dsp:spPr>
        <a:xfrm>
          <a:off x="0" y="163927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C18E-B8A3-46B5-A200-90D6D5B89483}">
      <dsp:nvSpPr>
        <dsp:cNvPr id="0" name=""/>
        <dsp:cNvSpPr/>
      </dsp:nvSpPr>
      <dsp:spPr>
        <a:xfrm>
          <a:off x="0" y="1639270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Različite</a:t>
          </a:r>
          <a:r>
            <a:rPr lang="en-US" sz="1500" b="1" kern="1200" dirty="0"/>
            <a:t> </a:t>
          </a:r>
          <a:r>
            <a:rPr lang="en-US" sz="1500" b="1" kern="1200" dirty="0" err="1"/>
            <a:t>vrste</a:t>
          </a:r>
          <a:r>
            <a:rPr lang="en-US" sz="1500" b="1" kern="1200" dirty="0"/>
            <a:t> </a:t>
          </a:r>
          <a:r>
            <a:rPr lang="en-US" sz="1500" b="1" kern="1200" dirty="0" err="1"/>
            <a:t>smola</a:t>
          </a:r>
          <a:r>
            <a:rPr lang="en-US" sz="1500" kern="1200" dirty="0"/>
            <a:t> – </a:t>
          </a:r>
          <a:r>
            <a:rPr lang="en-US" sz="1500" kern="1200" dirty="0" err="1"/>
            <a:t>fleksibilne</a:t>
          </a:r>
          <a:r>
            <a:rPr lang="en-US" sz="1500" kern="1200" dirty="0"/>
            <a:t>, </a:t>
          </a:r>
          <a:r>
            <a:rPr lang="en-US" sz="1500" kern="1200" dirty="0" err="1"/>
            <a:t>tvrde</a:t>
          </a:r>
          <a:r>
            <a:rPr lang="en-US" sz="1500" kern="1200" dirty="0"/>
            <a:t>, </a:t>
          </a:r>
          <a:r>
            <a:rPr lang="en-US" sz="1500" kern="1200" dirty="0" err="1"/>
            <a:t>otporne</a:t>
          </a:r>
          <a:r>
            <a:rPr lang="en-US" sz="1500" kern="1200" dirty="0"/>
            <a:t> </a:t>
          </a:r>
          <a:r>
            <a:rPr lang="en-US" sz="1500" kern="1200" dirty="0" err="1"/>
            <a:t>na</a:t>
          </a:r>
          <a:r>
            <a:rPr lang="en-US" sz="1500" kern="1200" dirty="0"/>
            <a:t> </a:t>
          </a:r>
          <a:r>
            <a:rPr lang="en-US" sz="1500" kern="1200" dirty="0" err="1"/>
            <a:t>temperaturu</a:t>
          </a:r>
          <a:r>
            <a:rPr lang="en-US" sz="1500" kern="1200" dirty="0"/>
            <a:t> </a:t>
          </a:r>
          <a:r>
            <a:rPr lang="en-US" sz="1500" kern="1200" dirty="0" err="1"/>
            <a:t>itd</a:t>
          </a:r>
          <a:r>
            <a:rPr lang="en-US" sz="1500" kern="1200" dirty="0"/>
            <a:t>.</a:t>
          </a:r>
        </a:p>
      </dsp:txBody>
      <dsp:txXfrm>
        <a:off x="0" y="1639270"/>
        <a:ext cx="5886291" cy="546223"/>
      </dsp:txXfrm>
    </dsp:sp>
    <dsp:sp modelId="{FC5C5F29-ED20-4D19-B8E1-98ED221ABCEB}">
      <dsp:nvSpPr>
        <dsp:cNvPr id="0" name=""/>
        <dsp:cNvSpPr/>
      </dsp:nvSpPr>
      <dsp:spPr>
        <a:xfrm>
          <a:off x="0" y="2185493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2AC1D-058E-47D6-9881-A94D9AF2E736}">
      <dsp:nvSpPr>
        <dsp:cNvPr id="0" name=""/>
        <dsp:cNvSpPr/>
      </dsp:nvSpPr>
      <dsp:spPr>
        <a:xfrm>
          <a:off x="0" y="2185493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/>
            <a:t>Nedostaci</a:t>
          </a:r>
          <a:r>
            <a:rPr lang="en-US" sz="2000" b="0" kern="1200" dirty="0"/>
            <a:t>:</a:t>
          </a:r>
        </a:p>
      </dsp:txBody>
      <dsp:txXfrm>
        <a:off x="0" y="2185493"/>
        <a:ext cx="5886291" cy="546223"/>
      </dsp:txXfrm>
    </dsp:sp>
    <dsp:sp modelId="{FDB0F929-6ADC-4943-B2B5-8E8FC4A8B40F}">
      <dsp:nvSpPr>
        <dsp:cNvPr id="0" name=""/>
        <dsp:cNvSpPr/>
      </dsp:nvSpPr>
      <dsp:spPr>
        <a:xfrm>
          <a:off x="0" y="2731717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412C-5431-4EE7-B677-D4CAFA8FE92A}">
      <dsp:nvSpPr>
        <dsp:cNvPr id="0" name=""/>
        <dsp:cNvSpPr/>
      </dsp:nvSpPr>
      <dsp:spPr>
        <a:xfrm>
          <a:off x="0" y="2731717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Skuplje</a:t>
          </a:r>
          <a:r>
            <a:rPr lang="en-US" sz="1500" b="1" kern="1200" dirty="0"/>
            <a:t> </a:t>
          </a:r>
          <a:r>
            <a:rPr lang="en-US" sz="1500" b="1" kern="1200" dirty="0" err="1"/>
            <a:t>održavanje</a:t>
          </a:r>
          <a:r>
            <a:rPr lang="en-US" sz="1500" kern="1200" dirty="0"/>
            <a:t> – </a:t>
          </a:r>
          <a:r>
            <a:rPr lang="en-US" sz="1500" kern="1200" dirty="0" err="1"/>
            <a:t>smola</a:t>
          </a:r>
          <a:r>
            <a:rPr lang="en-US" sz="1500" kern="1200" dirty="0"/>
            <a:t> je </a:t>
          </a:r>
          <a:r>
            <a:rPr lang="en-US" sz="1500" kern="1200" dirty="0" err="1"/>
            <a:t>skuplja</a:t>
          </a:r>
          <a:r>
            <a:rPr lang="en-US" sz="1500" kern="1200" dirty="0"/>
            <a:t>, a </a:t>
          </a:r>
          <a:r>
            <a:rPr lang="en-US" sz="1500" kern="1200" dirty="0" err="1"/>
            <a:t>printeri</a:t>
          </a:r>
          <a:r>
            <a:rPr lang="en-US" sz="1500" kern="1200" dirty="0"/>
            <a:t> </a:t>
          </a:r>
          <a:r>
            <a:rPr lang="en-US" sz="1500" kern="1200" dirty="0" err="1"/>
            <a:t>zahtijevaju</a:t>
          </a:r>
          <a:r>
            <a:rPr lang="en-US" sz="1500" kern="1200" dirty="0"/>
            <a:t> </a:t>
          </a:r>
          <a:r>
            <a:rPr lang="en-US" sz="1500" kern="1200" dirty="0" err="1"/>
            <a:t>više</a:t>
          </a:r>
          <a:r>
            <a:rPr lang="en-US" sz="1500" kern="1200" dirty="0"/>
            <a:t> </a:t>
          </a:r>
          <a:r>
            <a:rPr lang="en-US" sz="1500" kern="1200" dirty="0" err="1"/>
            <a:t>čišćenja</a:t>
          </a:r>
          <a:r>
            <a:rPr lang="en-US" sz="1500" kern="1200" dirty="0"/>
            <a:t>.</a:t>
          </a:r>
        </a:p>
      </dsp:txBody>
      <dsp:txXfrm>
        <a:off x="0" y="2731717"/>
        <a:ext cx="5886291" cy="546223"/>
      </dsp:txXfrm>
    </dsp:sp>
    <dsp:sp modelId="{D0487234-FB24-445A-9490-446386E788B5}">
      <dsp:nvSpPr>
        <dsp:cNvPr id="0" name=""/>
        <dsp:cNvSpPr/>
      </dsp:nvSpPr>
      <dsp:spPr>
        <a:xfrm>
          <a:off x="0" y="327794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7756-51D6-4A60-A8D3-738A49A19A8A}">
      <dsp:nvSpPr>
        <dsp:cNvPr id="0" name=""/>
        <dsp:cNvSpPr/>
      </dsp:nvSpPr>
      <dsp:spPr>
        <a:xfrm>
          <a:off x="0" y="3277940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Manja </a:t>
          </a:r>
          <a:r>
            <a:rPr lang="en-US" sz="1500" b="1" kern="1200" dirty="0" err="1"/>
            <a:t>čvrstoća</a:t>
          </a:r>
          <a:r>
            <a:rPr lang="en-US" sz="1500" kern="1200" dirty="0"/>
            <a:t> u </a:t>
          </a:r>
          <a:r>
            <a:rPr lang="en-US" sz="1500" kern="1200" dirty="0" err="1"/>
            <a:t>usporedbi</a:t>
          </a:r>
          <a:r>
            <a:rPr lang="en-US" sz="1500" kern="1200" dirty="0"/>
            <a:t> s </a:t>
          </a:r>
          <a:r>
            <a:rPr lang="en-US" sz="1500" kern="1200" dirty="0" err="1"/>
            <a:t>nekim</a:t>
          </a:r>
          <a:r>
            <a:rPr lang="en-US" sz="1500" kern="1200" dirty="0"/>
            <a:t> FDM </a:t>
          </a:r>
          <a:r>
            <a:rPr lang="en-US" sz="1500" kern="1200" dirty="0" err="1"/>
            <a:t>materijalima</a:t>
          </a:r>
          <a:r>
            <a:rPr lang="en-US" sz="1500" kern="1200" dirty="0"/>
            <a:t>.</a:t>
          </a:r>
        </a:p>
      </dsp:txBody>
      <dsp:txXfrm>
        <a:off x="0" y="3277940"/>
        <a:ext cx="5886291" cy="546223"/>
      </dsp:txXfrm>
    </dsp:sp>
    <dsp:sp modelId="{20AE3C0B-F700-4E88-BF37-07D814C7FA9C}">
      <dsp:nvSpPr>
        <dsp:cNvPr id="0" name=""/>
        <dsp:cNvSpPr/>
      </dsp:nvSpPr>
      <dsp:spPr>
        <a:xfrm>
          <a:off x="0" y="3824163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7F949-80FA-496D-B541-3E3C4076D3D8}">
      <dsp:nvSpPr>
        <dsp:cNvPr id="0" name=""/>
        <dsp:cNvSpPr/>
      </dsp:nvSpPr>
      <dsp:spPr>
        <a:xfrm>
          <a:off x="0" y="3824163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Postprocesiranje</a:t>
          </a:r>
          <a:r>
            <a:rPr lang="en-US" sz="1500" b="1" kern="1200" dirty="0"/>
            <a:t> je </a:t>
          </a:r>
          <a:r>
            <a:rPr lang="en-US" sz="1500" b="1" kern="1200" dirty="0" err="1"/>
            <a:t>obavezno</a:t>
          </a:r>
          <a:r>
            <a:rPr lang="en-US" sz="1500" kern="1200" dirty="0"/>
            <a:t> – </a:t>
          </a:r>
          <a:r>
            <a:rPr lang="en-US" sz="1500" kern="1200" dirty="0" err="1"/>
            <a:t>ispiranje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UV </a:t>
          </a:r>
          <a:r>
            <a:rPr lang="en-US" sz="1500" kern="1200" dirty="0" err="1"/>
            <a:t>stvrdnjavanje</a:t>
          </a:r>
          <a:r>
            <a:rPr lang="en-US" sz="1500" kern="1200" dirty="0"/>
            <a:t>.</a:t>
          </a:r>
        </a:p>
      </dsp:txBody>
      <dsp:txXfrm>
        <a:off x="0" y="3824163"/>
        <a:ext cx="5886291" cy="546223"/>
      </dsp:txXfrm>
    </dsp:sp>
    <dsp:sp modelId="{00CE8471-97E2-45C5-ABFF-80428BDA0F49}">
      <dsp:nvSpPr>
        <dsp:cNvPr id="0" name=""/>
        <dsp:cNvSpPr/>
      </dsp:nvSpPr>
      <dsp:spPr>
        <a:xfrm>
          <a:off x="0" y="4370387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9D872-0567-4631-8CD1-F8357FD13C0F}">
      <dsp:nvSpPr>
        <dsp:cNvPr id="0" name=""/>
        <dsp:cNvSpPr/>
      </dsp:nvSpPr>
      <dsp:spPr>
        <a:xfrm>
          <a:off x="0" y="4370387"/>
          <a:ext cx="5886291" cy="54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PRILIKOM </a:t>
          </a:r>
          <a:r>
            <a:rPr lang="en-US" sz="1500" kern="1200" dirty="0">
              <a:latin typeface="Calibri Light" panose="020F0302020204030204"/>
            </a:rPr>
            <a:t>STVRDNJAVANJA</a:t>
          </a:r>
          <a:r>
            <a:rPr lang="en-US" sz="1500" kern="1200" dirty="0"/>
            <a:t> </a:t>
          </a:r>
          <a:r>
            <a:rPr lang="en-US" sz="1500" kern="1200" dirty="0">
              <a:latin typeface="Calibri Light" panose="020F0302020204030204"/>
            </a:rPr>
            <a:t>OSLOBAĐAJU</a:t>
          </a:r>
          <a:r>
            <a:rPr lang="en-US" sz="1500" kern="1200" dirty="0"/>
            <a:t> </a:t>
          </a:r>
          <a:r>
            <a:rPr lang="hr-HR" sz="1500" kern="1200" dirty="0"/>
            <a:t>S</a:t>
          </a:r>
          <a:r>
            <a:rPr lang="en-US" sz="1500" kern="1200" dirty="0"/>
            <a:t>E OTROVNI PLINOVI</a:t>
          </a:r>
        </a:p>
      </dsp:txBody>
      <dsp:txXfrm>
        <a:off x="0" y="4370387"/>
        <a:ext cx="5886291" cy="546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FF649-6086-4554-B607-F8847A4F3C6B}">
      <dsp:nvSpPr>
        <dsp:cNvPr id="0" name=""/>
        <dsp:cNvSpPr/>
      </dsp:nvSpPr>
      <dsp:spPr>
        <a:xfrm>
          <a:off x="0" y="47242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Filamente možemo podijeliti prema:</a:t>
          </a:r>
        </a:p>
      </dsp:txBody>
      <dsp:txXfrm>
        <a:off x="31028" y="78270"/>
        <a:ext cx="6483143" cy="573546"/>
      </dsp:txXfrm>
    </dsp:sp>
    <dsp:sp modelId="{F253106D-EFE6-4024-AA96-6A12261782EF}">
      <dsp:nvSpPr>
        <dsp:cNvPr id="0" name=""/>
        <dsp:cNvSpPr/>
      </dsp:nvSpPr>
      <dsp:spPr>
        <a:xfrm>
          <a:off x="0" y="728924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-518358"/>
                <a:satOff val="-2742"/>
                <a:lumOff val="-1046"/>
                <a:alphaOff val="0"/>
                <a:tint val="98000"/>
                <a:lumMod val="100000"/>
              </a:schemeClr>
            </a:gs>
            <a:gs pos="100000">
              <a:schemeClr val="accent2">
                <a:hueOff val="-518358"/>
                <a:satOff val="-2742"/>
                <a:lumOff val="-104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vrsti materijala</a:t>
          </a:r>
          <a:r>
            <a:rPr lang="en-US" sz="1600" kern="1200"/>
            <a:t> (neke vrste su mehanički otpornije, druge su elastične itd.),</a:t>
          </a:r>
        </a:p>
      </dsp:txBody>
      <dsp:txXfrm>
        <a:off x="31028" y="759952"/>
        <a:ext cx="6483143" cy="573546"/>
      </dsp:txXfrm>
    </dsp:sp>
    <dsp:sp modelId="{AEF7EFD7-1EC8-4DC7-AA9A-8DAFD856B513}">
      <dsp:nvSpPr>
        <dsp:cNvPr id="0" name=""/>
        <dsp:cNvSpPr/>
      </dsp:nvSpPr>
      <dsp:spPr>
        <a:xfrm>
          <a:off x="0" y="1410607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-1036716"/>
                <a:satOff val="-5484"/>
                <a:lumOff val="-2091"/>
                <a:alphaOff val="0"/>
                <a:tint val="98000"/>
                <a:lumMod val="100000"/>
              </a:schemeClr>
            </a:gs>
            <a:gs pos="100000">
              <a:schemeClr val="accent2">
                <a:hueOff val="-1036716"/>
                <a:satOff val="-5484"/>
                <a:lumOff val="-20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promjeru niti (standard je </a:t>
          </a:r>
          <a:r>
            <a:rPr lang="en-US" sz="1600" b="1" kern="1200"/>
            <a:t>1,75 mm</a:t>
          </a:r>
          <a:r>
            <a:rPr lang="en-US" sz="1600" kern="1200"/>
            <a:t> za ispis </a:t>
          </a:r>
          <a:r>
            <a:rPr lang="en-US" sz="1600" b="1" kern="1200"/>
            <a:t>malih</a:t>
          </a:r>
          <a:r>
            <a:rPr lang="en-US" sz="1600" kern="1200"/>
            <a:t> predmeta i </a:t>
          </a:r>
          <a:r>
            <a:rPr lang="en-US" sz="1600" b="1" kern="1200"/>
            <a:t>2,85 mm</a:t>
          </a:r>
          <a:r>
            <a:rPr lang="en-US" sz="1600" kern="1200"/>
            <a:t> za ispis </a:t>
          </a:r>
          <a:r>
            <a:rPr lang="en-US" sz="1600" b="1" kern="1200"/>
            <a:t>predmeta srednje veličine</a:t>
          </a:r>
          <a:r>
            <a:rPr lang="en-US" sz="1600" kern="1200"/>
            <a:t>),</a:t>
          </a:r>
        </a:p>
      </dsp:txBody>
      <dsp:txXfrm>
        <a:off x="31028" y="1441635"/>
        <a:ext cx="6483143" cy="573546"/>
      </dsp:txXfrm>
    </dsp:sp>
    <dsp:sp modelId="{6BEC180B-D505-41F7-9A7B-E5BF05860A9D}">
      <dsp:nvSpPr>
        <dsp:cNvPr id="0" name=""/>
        <dsp:cNvSpPr/>
      </dsp:nvSpPr>
      <dsp:spPr>
        <a:xfrm>
          <a:off x="0" y="2092289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čistoći (neke niti sadrže tvari koji im daju specijalna svojstva),</a:t>
          </a:r>
        </a:p>
      </dsp:txBody>
      <dsp:txXfrm>
        <a:off x="31028" y="2123317"/>
        <a:ext cx="6483143" cy="573546"/>
      </dsp:txXfrm>
    </dsp:sp>
    <dsp:sp modelId="{FBAD6592-7477-4828-828E-8FF9B27AEA65}">
      <dsp:nvSpPr>
        <dsp:cNvPr id="0" name=""/>
        <dsp:cNvSpPr/>
      </dsp:nvSpPr>
      <dsp:spPr>
        <a:xfrm>
          <a:off x="0" y="2773972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-2073432"/>
                <a:satOff val="-10969"/>
                <a:lumOff val="-4183"/>
                <a:alphaOff val="0"/>
                <a:tint val="98000"/>
                <a:lumMod val="100000"/>
              </a:schemeClr>
            </a:gs>
            <a:gs pos="100000">
              <a:schemeClr val="accent2">
                <a:hueOff val="-2073432"/>
                <a:satOff val="-10969"/>
                <a:lumOff val="-41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sigurnosti za zdravlje (postoje i </a:t>
          </a:r>
          <a:r>
            <a:rPr lang="en-US" sz="1600" b="1" kern="1200"/>
            <a:t>biorazgradivi</a:t>
          </a:r>
          <a:r>
            <a:rPr lang="en-US" sz="1600" kern="1200"/>
            <a:t> filamenti),</a:t>
          </a:r>
        </a:p>
      </dsp:txBody>
      <dsp:txXfrm>
        <a:off x="31028" y="2805000"/>
        <a:ext cx="6483143" cy="573546"/>
      </dsp:txXfrm>
    </dsp:sp>
    <dsp:sp modelId="{ECA87913-9876-43F3-A5DB-ED9B7E325A17}">
      <dsp:nvSpPr>
        <dsp:cNvPr id="0" name=""/>
        <dsp:cNvSpPr/>
      </dsp:nvSpPr>
      <dsp:spPr>
        <a:xfrm>
          <a:off x="0" y="3455654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-2591790"/>
                <a:satOff val="-13711"/>
                <a:lumOff val="-5228"/>
                <a:alphaOff val="0"/>
                <a:tint val="98000"/>
                <a:lumMod val="100000"/>
              </a:schemeClr>
            </a:gs>
            <a:gs pos="100000">
              <a:schemeClr val="accent2">
                <a:hueOff val="-2591790"/>
                <a:satOff val="-13711"/>
                <a:lumOff val="-522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otpornosti na toplinu,</a:t>
          </a:r>
        </a:p>
      </dsp:txBody>
      <dsp:txXfrm>
        <a:off x="31028" y="3486682"/>
        <a:ext cx="6483143" cy="573546"/>
      </dsp:txXfrm>
    </dsp:sp>
    <dsp:sp modelId="{A6BD0F22-6A57-48E2-A6F9-0E906090B2FE}">
      <dsp:nvSpPr>
        <dsp:cNvPr id="0" name=""/>
        <dsp:cNvSpPr/>
      </dsp:nvSpPr>
      <dsp:spPr>
        <a:xfrm>
          <a:off x="0" y="4137337"/>
          <a:ext cx="6545199" cy="635602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jednostavnosti ispisa.</a:t>
          </a:r>
          <a:endParaRPr lang="en-US" sz="1600" kern="1200"/>
        </a:p>
      </dsp:txBody>
      <dsp:txXfrm>
        <a:off x="31028" y="4168365"/>
        <a:ext cx="6483143" cy="573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C02EB-2FCF-4A96-A932-419EEF98857E}">
      <dsp:nvSpPr>
        <dsp:cNvPr id="0" name=""/>
        <dsp:cNvSpPr/>
      </dsp:nvSpPr>
      <dsp:spPr>
        <a:xfrm>
          <a:off x="0" y="60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F2BCB-FD2B-4D35-BDC2-C4AE9831E03B}">
      <dsp:nvSpPr>
        <dsp:cNvPr id="0" name=""/>
        <dsp:cNvSpPr/>
      </dsp:nvSpPr>
      <dsp:spPr>
        <a:xfrm>
          <a:off x="0" y="600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NAJPOPULARNIJI MATERIJAL ZA 3D PRINTANJE ZBOG LAKOĆE ISPISA</a:t>
          </a:r>
        </a:p>
      </dsp:txBody>
      <dsp:txXfrm>
        <a:off x="0" y="600"/>
        <a:ext cx="5886291" cy="702287"/>
      </dsp:txXfrm>
    </dsp:sp>
    <dsp:sp modelId="{0882ECBF-6165-47D5-84F3-584E580BE0A7}">
      <dsp:nvSpPr>
        <dsp:cNvPr id="0" name=""/>
        <dsp:cNvSpPr/>
      </dsp:nvSpPr>
      <dsp:spPr>
        <a:xfrm>
          <a:off x="0" y="702887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99D87-50AB-4680-8DF6-53097EE634C7}">
      <dsp:nvSpPr>
        <dsp:cNvPr id="0" name=""/>
        <dsp:cNvSpPr/>
      </dsp:nvSpPr>
      <dsp:spPr>
        <a:xfrm>
          <a:off x="0" y="702887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/>
            <a:t>jedan</a:t>
          </a:r>
          <a:r>
            <a:rPr lang="en-US" sz="1300" b="0" kern="1200" dirty="0"/>
            <a:t> je od </a:t>
          </a:r>
          <a:r>
            <a:rPr lang="en-US" sz="1300" b="0" kern="1200" dirty="0" err="1"/>
            <a:t>najraširenijih</a:t>
          </a:r>
          <a:r>
            <a:rPr lang="en-US" sz="1300" kern="1200" dirty="0"/>
            <a:t> 3D </a:t>
          </a:r>
          <a:r>
            <a:rPr lang="en-US" sz="1300" kern="1200" dirty="0" err="1"/>
            <a:t>filamenata</a:t>
          </a:r>
          <a:r>
            <a:rPr lang="en-US" sz="1300" kern="1200" dirty="0"/>
            <a:t>. </a:t>
          </a:r>
        </a:p>
      </dsp:txBody>
      <dsp:txXfrm>
        <a:off x="0" y="702887"/>
        <a:ext cx="5886291" cy="702287"/>
      </dsp:txXfrm>
    </dsp:sp>
    <dsp:sp modelId="{BE005A44-94FF-47FB-BC6F-A6E067802F6C}">
      <dsp:nvSpPr>
        <dsp:cNvPr id="0" name=""/>
        <dsp:cNvSpPr/>
      </dsp:nvSpPr>
      <dsp:spPr>
        <a:xfrm>
          <a:off x="0" y="1405174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DE9A0-8AB8-4208-BE20-F15AE871F0ED}">
      <dsp:nvSpPr>
        <dsp:cNvPr id="0" name=""/>
        <dsp:cNvSpPr/>
      </dsp:nvSpPr>
      <dsp:spPr>
        <a:xfrm>
          <a:off x="0" y="1405174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Zahvaljujući</a:t>
          </a:r>
          <a:r>
            <a:rPr lang="en-US" sz="1300" kern="1200" dirty="0"/>
            <a:t> </a:t>
          </a:r>
          <a:r>
            <a:rPr lang="en-US" sz="1300" kern="1200" dirty="0" err="1"/>
            <a:t>relativno</a:t>
          </a:r>
          <a:r>
            <a:rPr lang="en-US" sz="1300" kern="1200" dirty="0"/>
            <a:t> </a:t>
          </a:r>
          <a:r>
            <a:rPr lang="en-US" sz="1300" kern="1200" dirty="0" err="1"/>
            <a:t>niskoj</a:t>
          </a:r>
          <a:r>
            <a:rPr lang="en-US" sz="1300" kern="1200" dirty="0"/>
            <a:t> </a:t>
          </a:r>
          <a:r>
            <a:rPr lang="en-US" sz="1300" kern="1200" dirty="0" err="1"/>
            <a:t>točki</a:t>
          </a:r>
          <a:r>
            <a:rPr lang="en-US" sz="1300" kern="1200" dirty="0"/>
            <a:t> </a:t>
          </a:r>
          <a:r>
            <a:rPr lang="en-US" sz="1300" kern="1200" dirty="0" err="1"/>
            <a:t>taljenja</a:t>
          </a:r>
          <a:r>
            <a:rPr lang="en-US" sz="1300" kern="1200" dirty="0"/>
            <a:t> (</a:t>
          </a:r>
          <a:r>
            <a:rPr lang="en-US" sz="1300" kern="1200" dirty="0" err="1"/>
            <a:t>oko</a:t>
          </a:r>
          <a:r>
            <a:rPr lang="en-US" sz="1300" kern="1200" dirty="0"/>
            <a:t> 180°C) </a:t>
          </a:r>
          <a:r>
            <a:rPr lang="en-US" sz="1300" kern="1200" dirty="0" err="1"/>
            <a:t>i</a:t>
          </a:r>
          <a:r>
            <a:rPr lang="en-US" sz="1300" kern="1200" dirty="0"/>
            <a:t> </a:t>
          </a:r>
          <a:r>
            <a:rPr lang="en-US" sz="1300" kern="1200" dirty="0" err="1"/>
            <a:t>dobroj</a:t>
          </a:r>
          <a:r>
            <a:rPr lang="en-US" sz="1300" kern="1200" dirty="0"/>
            <a:t> </a:t>
          </a:r>
          <a:r>
            <a:rPr lang="en-US" sz="1300" kern="1200" dirty="0" err="1"/>
            <a:t>koheziji</a:t>
          </a:r>
          <a:r>
            <a:rPr lang="en-US" sz="1300" kern="1200" dirty="0"/>
            <a:t> </a:t>
          </a:r>
          <a:r>
            <a:rPr lang="en-US" sz="1300" kern="1200" dirty="0" err="1"/>
            <a:t>prilikom</a:t>
          </a:r>
          <a:r>
            <a:rPr lang="en-US" sz="1300" kern="1200" dirty="0"/>
            <a:t> </a:t>
          </a:r>
          <a:r>
            <a:rPr lang="en-US" sz="1300" kern="1200" dirty="0" err="1"/>
            <a:t>ispisa</a:t>
          </a:r>
          <a:r>
            <a:rPr lang="en-US" sz="1300" kern="1200" dirty="0"/>
            <a:t>, </a:t>
          </a:r>
          <a:r>
            <a:rPr lang="en-US" sz="1300" b="0" kern="1200" dirty="0" err="1"/>
            <a:t>savršen</a:t>
          </a:r>
          <a:r>
            <a:rPr lang="en-US" sz="1300" b="0" kern="1200" dirty="0"/>
            <a:t> je </a:t>
          </a:r>
          <a:r>
            <a:rPr lang="en-US" sz="1300" b="0" kern="1200" dirty="0" err="1"/>
            <a:t>materijal</a:t>
          </a:r>
          <a:r>
            <a:rPr lang="en-US" sz="1300" b="0" kern="1200" dirty="0"/>
            <a:t> za </a:t>
          </a:r>
          <a:r>
            <a:rPr lang="en-US" sz="1300" b="0" kern="1200" dirty="0" err="1"/>
            <a:t>početnik</a:t>
          </a:r>
          <a:r>
            <a:rPr lang="en-US" sz="1300" b="1" kern="1200" dirty="0" err="1"/>
            <a:t>e</a:t>
          </a:r>
          <a:r>
            <a:rPr lang="en-US" sz="1300" kern="1200" dirty="0"/>
            <a:t>.</a:t>
          </a:r>
        </a:p>
      </dsp:txBody>
      <dsp:txXfrm>
        <a:off x="0" y="1405174"/>
        <a:ext cx="5886291" cy="702287"/>
      </dsp:txXfrm>
    </dsp:sp>
    <dsp:sp modelId="{5600B9AE-C0CC-45C4-88FD-F69CD245ADC8}">
      <dsp:nvSpPr>
        <dsp:cNvPr id="0" name=""/>
        <dsp:cNvSpPr/>
      </dsp:nvSpPr>
      <dsp:spPr>
        <a:xfrm>
          <a:off x="0" y="2107461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ACE14-4D2F-46EA-AC90-05CAB06620C0}">
      <dsp:nvSpPr>
        <dsp:cNvPr id="0" name=""/>
        <dsp:cNvSpPr/>
      </dsp:nvSpPr>
      <dsp:spPr>
        <a:xfrm>
          <a:off x="0" y="2107461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Osnovna</a:t>
          </a:r>
          <a:r>
            <a:rPr lang="en-US" sz="1300" kern="1200" dirty="0"/>
            <a:t> </a:t>
          </a:r>
          <a:r>
            <a:rPr lang="en-US" sz="1300" kern="1200" dirty="0" err="1"/>
            <a:t>tvar</a:t>
          </a:r>
          <a:r>
            <a:rPr lang="en-US" sz="1300" kern="1200" dirty="0"/>
            <a:t> PLA </a:t>
          </a:r>
          <a:r>
            <a:rPr lang="en-US" sz="1300" kern="1200" dirty="0" err="1"/>
            <a:t>filamenata</a:t>
          </a:r>
          <a:r>
            <a:rPr lang="en-US" sz="1300" kern="1200" dirty="0"/>
            <a:t> je </a:t>
          </a:r>
          <a:r>
            <a:rPr lang="en-US" sz="1300" b="0" kern="1200" dirty="0" err="1"/>
            <a:t>polimliječna</a:t>
          </a:r>
          <a:r>
            <a:rPr lang="en-US" sz="1300" b="0" kern="1200" dirty="0"/>
            <a:t> </a:t>
          </a:r>
          <a:r>
            <a:rPr lang="en-US" sz="1300" b="0" kern="1200" dirty="0" err="1"/>
            <a:t>kiselina</a:t>
          </a:r>
          <a:r>
            <a:rPr lang="en-US" sz="1300" kern="1200" dirty="0"/>
            <a:t> </a:t>
          </a:r>
          <a:r>
            <a:rPr lang="en-US" sz="1300" kern="1200" dirty="0" err="1"/>
            <a:t>koja</a:t>
          </a:r>
          <a:r>
            <a:rPr lang="en-US" sz="1300" kern="1200" dirty="0"/>
            <a:t> se </a:t>
          </a:r>
          <a:r>
            <a:rPr lang="en-US" sz="1300" kern="1200" dirty="0" err="1"/>
            <a:t>proizvodi</a:t>
          </a:r>
          <a:r>
            <a:rPr lang="en-US" sz="1300" kern="1200" dirty="0"/>
            <a:t> od </a:t>
          </a:r>
          <a:r>
            <a:rPr lang="en-US" sz="1300" kern="1200" dirty="0" err="1"/>
            <a:t>škroba</a:t>
          </a:r>
          <a:r>
            <a:rPr lang="en-US" sz="1300" kern="1200" dirty="0"/>
            <a:t> </a:t>
          </a:r>
          <a:r>
            <a:rPr lang="en-US" sz="1300" kern="1200" dirty="0" err="1"/>
            <a:t>ili</a:t>
          </a:r>
          <a:r>
            <a:rPr lang="en-US" sz="1300" kern="1200" dirty="0"/>
            <a:t> </a:t>
          </a:r>
          <a:r>
            <a:rPr lang="en-US" sz="1300" kern="1200" dirty="0" err="1"/>
            <a:t>šećerne</a:t>
          </a:r>
          <a:r>
            <a:rPr lang="en-US" sz="1300" kern="1200" dirty="0"/>
            <a:t> </a:t>
          </a:r>
          <a:r>
            <a:rPr lang="en-US" sz="1300" kern="1200" dirty="0" err="1"/>
            <a:t>trske</a:t>
          </a:r>
          <a:r>
            <a:rPr lang="en-US" sz="1300" kern="1200" dirty="0"/>
            <a:t>. </a:t>
          </a:r>
          <a:r>
            <a:rPr lang="en-US" sz="1300" kern="1200" dirty="0" err="1"/>
            <a:t>Riječ</a:t>
          </a:r>
          <a:r>
            <a:rPr lang="en-US" sz="1300" kern="1200" dirty="0"/>
            <a:t> je o </a:t>
          </a:r>
          <a:r>
            <a:rPr lang="en-US" sz="1300" kern="1200" dirty="0" err="1"/>
            <a:t>lancu</a:t>
          </a:r>
          <a:r>
            <a:rPr lang="en-US" sz="1300" kern="1200" dirty="0"/>
            <a:t> (</a:t>
          </a:r>
          <a:r>
            <a:rPr lang="en-US" sz="1300" kern="1200" dirty="0" err="1"/>
            <a:t>polimeru</a:t>
          </a:r>
          <a:r>
            <a:rPr lang="en-US" sz="1300" kern="1200" dirty="0"/>
            <a:t>) </a:t>
          </a:r>
          <a:r>
            <a:rPr lang="en-US" sz="1300" kern="1200" dirty="0" err="1"/>
            <a:t>mliječne</a:t>
          </a:r>
          <a:r>
            <a:rPr lang="en-US" sz="1300" kern="1200" dirty="0"/>
            <a:t> </a:t>
          </a:r>
          <a:r>
            <a:rPr lang="en-US" sz="1300" kern="1200" dirty="0" err="1"/>
            <a:t>kiseline</a:t>
          </a:r>
          <a:r>
            <a:rPr lang="en-US" sz="1300" kern="1200" dirty="0"/>
            <a:t> </a:t>
          </a:r>
          <a:r>
            <a:rPr lang="en-US" sz="1300" kern="1200" dirty="0" err="1"/>
            <a:t>koja</a:t>
          </a:r>
          <a:r>
            <a:rPr lang="en-US" sz="1300" kern="1200" dirty="0"/>
            <a:t> je </a:t>
          </a:r>
          <a:r>
            <a:rPr lang="en-US" sz="1300" kern="1200" dirty="0" err="1"/>
            <a:t>prisutna</a:t>
          </a:r>
          <a:r>
            <a:rPr lang="en-US" sz="1300" kern="1200" dirty="0"/>
            <a:t> u </a:t>
          </a:r>
          <a:r>
            <a:rPr lang="en-US" sz="1300" kern="1200" dirty="0" err="1"/>
            <a:t>ljudskom</a:t>
          </a:r>
          <a:r>
            <a:rPr lang="en-US" sz="1300" kern="1200" dirty="0"/>
            <a:t> </a:t>
          </a:r>
          <a:r>
            <a:rPr lang="en-US" sz="1300" kern="1200" dirty="0" err="1"/>
            <a:t>tijelu</a:t>
          </a:r>
          <a:r>
            <a:rPr lang="en-US" sz="1300" kern="1200" dirty="0"/>
            <a:t>, a </a:t>
          </a:r>
          <a:r>
            <a:rPr lang="en-US" sz="1300" kern="1200" dirty="0" err="1"/>
            <a:t>nastaje</a:t>
          </a:r>
          <a:r>
            <a:rPr lang="en-US" sz="1300" kern="1200" dirty="0"/>
            <a:t> </a:t>
          </a:r>
          <a:r>
            <a:rPr lang="en-US" sz="1300" kern="1200" dirty="0" err="1"/>
            <a:t>pri</a:t>
          </a:r>
          <a:r>
            <a:rPr lang="en-US" sz="1300" kern="1200" dirty="0"/>
            <a:t> </a:t>
          </a:r>
          <a:r>
            <a:rPr lang="en-US" sz="1300" kern="1200" dirty="0" err="1"/>
            <a:t>intenzivnom</a:t>
          </a:r>
          <a:r>
            <a:rPr lang="en-US" sz="1300" kern="1200" dirty="0"/>
            <a:t> </a:t>
          </a:r>
          <a:r>
            <a:rPr lang="en-US" sz="1300" kern="1200" dirty="0" err="1"/>
            <a:t>kretanju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 </a:t>
          </a:r>
          <a:r>
            <a:rPr lang="en-US" sz="1300" kern="1200" dirty="0" err="1"/>
            <a:t>jedan</a:t>
          </a:r>
          <a:r>
            <a:rPr lang="en-US" sz="1300" kern="1200" dirty="0"/>
            <a:t> je od </a:t>
          </a:r>
          <a:r>
            <a:rPr lang="en-US" sz="1300" kern="1200" dirty="0" err="1"/>
            <a:t>uzroka</a:t>
          </a:r>
          <a:r>
            <a:rPr lang="en-US" sz="1300" kern="1200" dirty="0"/>
            <a:t> </a:t>
          </a:r>
          <a:r>
            <a:rPr lang="en-US" sz="1300" kern="1200" dirty="0" err="1"/>
            <a:t>bolova</a:t>
          </a:r>
          <a:r>
            <a:rPr lang="en-US" sz="1300" kern="1200" dirty="0"/>
            <a:t> u </a:t>
          </a:r>
          <a:r>
            <a:rPr lang="en-US" sz="1300" kern="1200" dirty="0" err="1"/>
            <a:t>mišićima</a:t>
          </a:r>
          <a:r>
            <a:rPr lang="en-US" sz="1300" kern="1200" dirty="0"/>
            <a:t>. </a:t>
          </a:r>
        </a:p>
      </dsp:txBody>
      <dsp:txXfrm>
        <a:off x="0" y="2107461"/>
        <a:ext cx="5886291" cy="702287"/>
      </dsp:txXfrm>
    </dsp:sp>
    <dsp:sp modelId="{B754F561-3D72-436C-95DE-827BE1B4AEDB}">
      <dsp:nvSpPr>
        <dsp:cNvPr id="0" name=""/>
        <dsp:cNvSpPr/>
      </dsp:nvSpPr>
      <dsp:spPr>
        <a:xfrm>
          <a:off x="0" y="2809749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22DA4-20C2-440E-A718-3B65F18AE973}">
      <dsp:nvSpPr>
        <dsp:cNvPr id="0" name=""/>
        <dsp:cNvSpPr/>
      </dsp:nvSpPr>
      <dsp:spPr>
        <a:xfrm>
          <a:off x="0" y="2809749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/>
            <a:t>ekološki</a:t>
          </a:r>
          <a:r>
            <a:rPr lang="en-US" sz="1300" b="0" kern="1200" dirty="0"/>
            <a:t> </a:t>
          </a:r>
          <a:r>
            <a:rPr lang="en-US" sz="1300" b="0" kern="1200" dirty="0" err="1"/>
            <a:t>su</a:t>
          </a:r>
          <a:r>
            <a:rPr lang="en-US" sz="1300" b="0" kern="1200" dirty="0"/>
            <a:t> </a:t>
          </a:r>
          <a:r>
            <a:rPr lang="en-US" sz="1300" b="0" kern="1200" dirty="0" err="1"/>
            <a:t>prihvatljive</a:t>
          </a:r>
          <a:r>
            <a:rPr lang="en-US" sz="1300" kern="1200" dirty="0"/>
            <a:t>. U </a:t>
          </a:r>
          <a:r>
            <a:rPr lang="en-US" sz="1300" kern="1200" dirty="0" err="1"/>
            <a:t>prirodi</a:t>
          </a:r>
          <a:r>
            <a:rPr lang="en-US" sz="1300" kern="1200" dirty="0"/>
            <a:t> se </a:t>
          </a:r>
          <a:r>
            <a:rPr lang="en-US" sz="1300" b="1" kern="1200" dirty="0" err="1"/>
            <a:t>brzo</a:t>
          </a:r>
          <a:r>
            <a:rPr lang="en-US" sz="1300" kern="1200" dirty="0"/>
            <a:t> </a:t>
          </a:r>
          <a:r>
            <a:rPr lang="en-US" sz="1300" b="1" kern="1200" dirty="0" err="1"/>
            <a:t>razgrađuju</a:t>
          </a:r>
          <a:r>
            <a:rPr lang="en-US" sz="1300" kern="1200" dirty="0"/>
            <a:t>, a </a:t>
          </a:r>
          <a:r>
            <a:rPr lang="en-US" sz="1300" kern="1200" dirty="0" err="1"/>
            <a:t>neki</a:t>
          </a:r>
          <a:r>
            <a:rPr lang="en-US" sz="1300" kern="1200" dirty="0"/>
            <a:t> </a:t>
          </a:r>
          <a:r>
            <a:rPr lang="en-US" sz="1300" kern="1200" dirty="0" err="1"/>
            <a:t>ih</a:t>
          </a:r>
          <a:r>
            <a:rPr lang="en-US" sz="1300" kern="1200" dirty="0"/>
            <a:t> </a:t>
          </a:r>
          <a:r>
            <a:rPr lang="en-US" sz="1300" kern="1200" dirty="0" err="1"/>
            <a:t>proizvođači</a:t>
          </a:r>
          <a:r>
            <a:rPr lang="en-US" sz="1300" kern="1200" dirty="0"/>
            <a:t> </a:t>
          </a:r>
          <a:r>
            <a:rPr lang="en-US" sz="1300" kern="1200" dirty="0" err="1"/>
            <a:t>nazivaju</a:t>
          </a:r>
          <a:r>
            <a:rPr lang="en-US" sz="1300" kern="1200" dirty="0"/>
            <a:t> </a:t>
          </a:r>
          <a:r>
            <a:rPr lang="en-US" sz="1300" kern="1200" dirty="0" err="1"/>
            <a:t>bioplastikom</a:t>
          </a:r>
          <a:r>
            <a:rPr lang="en-US" sz="1300" kern="1200" dirty="0"/>
            <a:t>.</a:t>
          </a:r>
        </a:p>
      </dsp:txBody>
      <dsp:txXfrm>
        <a:off x="0" y="2809749"/>
        <a:ext cx="5886291" cy="702287"/>
      </dsp:txXfrm>
    </dsp:sp>
    <dsp:sp modelId="{8A03BCB9-DC20-4A21-B502-3ADF58EBA705}">
      <dsp:nvSpPr>
        <dsp:cNvPr id="0" name=""/>
        <dsp:cNvSpPr/>
      </dsp:nvSpPr>
      <dsp:spPr>
        <a:xfrm>
          <a:off x="0" y="3512036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23C07-1820-4861-AA79-1D1C6343017A}">
      <dsp:nvSpPr>
        <dsp:cNvPr id="0" name=""/>
        <dsp:cNvSpPr/>
      </dsp:nvSpPr>
      <dsp:spPr>
        <a:xfrm>
          <a:off x="0" y="3512036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Proizvodi od PLA </a:t>
          </a:r>
          <a:r>
            <a:rPr lang="en-US" sz="1300" kern="1200" dirty="0" err="1"/>
            <a:t>filamenta</a:t>
          </a:r>
          <a:r>
            <a:rPr lang="en-US" sz="1300" kern="1200" dirty="0"/>
            <a:t> </a:t>
          </a:r>
          <a:r>
            <a:rPr lang="en-US" sz="1300" kern="1200" dirty="0" err="1"/>
            <a:t>izgledaju</a:t>
          </a:r>
          <a:r>
            <a:rPr lang="en-US" sz="1300" kern="1200" dirty="0"/>
            <a:t> </a:t>
          </a:r>
          <a:r>
            <a:rPr lang="en-US" sz="1300" kern="1200" dirty="0" err="1"/>
            <a:t>relativno</a:t>
          </a:r>
          <a:r>
            <a:rPr lang="en-US" sz="1300" kern="1200" dirty="0"/>
            <a:t> dobro. </a:t>
          </a:r>
        </a:p>
      </dsp:txBody>
      <dsp:txXfrm>
        <a:off x="0" y="3512036"/>
        <a:ext cx="5886291" cy="702287"/>
      </dsp:txXfrm>
    </dsp:sp>
    <dsp:sp modelId="{C4200F63-6F08-4C92-AE33-F1E9CE5768BB}">
      <dsp:nvSpPr>
        <dsp:cNvPr id="0" name=""/>
        <dsp:cNvSpPr/>
      </dsp:nvSpPr>
      <dsp:spPr>
        <a:xfrm>
          <a:off x="0" y="4214323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00055-C8EA-41E9-B3A0-4DBFC131AC0B}">
      <dsp:nvSpPr>
        <dsp:cNvPr id="0" name=""/>
        <dsp:cNvSpPr/>
      </dsp:nvSpPr>
      <dsp:spPr>
        <a:xfrm>
          <a:off x="0" y="4214323"/>
          <a:ext cx="5886291" cy="7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Međutim</a:t>
          </a:r>
          <a:r>
            <a:rPr lang="en-US" sz="1300" kern="1200" dirty="0"/>
            <a:t>, </a:t>
          </a:r>
          <a:r>
            <a:rPr lang="en-US" sz="1300" kern="1200" dirty="0" err="1"/>
            <a:t>nisu</a:t>
          </a:r>
          <a:r>
            <a:rPr lang="en-US" sz="1300" kern="1200" dirty="0"/>
            <a:t> </a:t>
          </a:r>
          <a:r>
            <a:rPr lang="en-US" sz="1300" kern="1200" dirty="0" err="1"/>
            <a:t>fleksibilni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 </a:t>
          </a:r>
          <a:r>
            <a:rPr lang="en-US" sz="1300" kern="1200" dirty="0" err="1"/>
            <a:t>imaju</a:t>
          </a:r>
          <a:r>
            <a:rPr lang="en-US" sz="1300" kern="1200" dirty="0"/>
            <a:t> </a:t>
          </a:r>
          <a:r>
            <a:rPr lang="en-US" sz="1300" b="1" kern="1200" dirty="0" err="1"/>
            <a:t>nisku</a:t>
          </a:r>
          <a:r>
            <a:rPr lang="en-US" sz="1300" b="1" kern="1200" dirty="0"/>
            <a:t> </a:t>
          </a:r>
          <a:r>
            <a:rPr lang="en-US" sz="1300" b="1" kern="1200" dirty="0" err="1"/>
            <a:t>mehaničku</a:t>
          </a:r>
          <a:r>
            <a:rPr lang="en-US" sz="1300" b="1" kern="1200" dirty="0"/>
            <a:t> </a:t>
          </a:r>
          <a:r>
            <a:rPr lang="en-US" sz="1300" b="1" kern="1200" dirty="0" err="1"/>
            <a:t>i</a:t>
          </a:r>
          <a:r>
            <a:rPr lang="en-US" sz="1300" b="1" kern="1200" dirty="0"/>
            <a:t> </a:t>
          </a:r>
          <a:r>
            <a:rPr lang="en-US" sz="1300" b="1" kern="1200" dirty="0" err="1"/>
            <a:t>toplinsku</a:t>
          </a:r>
          <a:r>
            <a:rPr lang="en-US" sz="1300" kern="1200" dirty="0"/>
            <a:t> </a:t>
          </a:r>
          <a:r>
            <a:rPr lang="en-US" sz="1300" b="1" kern="1200" dirty="0" err="1"/>
            <a:t>otpornost</a:t>
          </a:r>
          <a:r>
            <a:rPr lang="en-US" sz="1300" kern="1200" dirty="0"/>
            <a:t> (do 60°C). </a:t>
          </a:r>
          <a:r>
            <a:rPr lang="en-US" sz="1300" kern="1200" dirty="0" err="1"/>
            <a:t>Materijali</a:t>
          </a:r>
          <a:r>
            <a:rPr lang="en-US" sz="1300" kern="1200" dirty="0"/>
            <a:t> </a:t>
          </a:r>
          <a:r>
            <a:rPr lang="en-US" sz="1300" kern="1200" dirty="0" err="1"/>
            <a:t>ispisani</a:t>
          </a:r>
          <a:r>
            <a:rPr lang="en-US" sz="1300" kern="1200" dirty="0"/>
            <a:t> </a:t>
          </a:r>
          <a:r>
            <a:rPr lang="en-US" sz="1300" kern="1200" dirty="0" err="1"/>
            <a:t>pomoću</a:t>
          </a:r>
          <a:r>
            <a:rPr lang="en-US" sz="1300" kern="1200" dirty="0"/>
            <a:t> PLA </a:t>
          </a:r>
          <a:r>
            <a:rPr lang="en-US" sz="1300" kern="1200" dirty="0" err="1"/>
            <a:t>filamenata</a:t>
          </a:r>
          <a:r>
            <a:rPr lang="en-US" sz="1300" kern="1200" dirty="0"/>
            <a:t> </a:t>
          </a:r>
          <a:r>
            <a:rPr lang="en-US" sz="1300" kern="1200" dirty="0" err="1"/>
            <a:t>su</a:t>
          </a:r>
          <a:r>
            <a:rPr lang="en-US" sz="1300" kern="1200" dirty="0"/>
            <a:t> </a:t>
          </a:r>
          <a:r>
            <a:rPr lang="en-US" sz="1300" kern="1200" dirty="0" err="1"/>
            <a:t>krhki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 </a:t>
          </a:r>
          <a:r>
            <a:rPr lang="en-US" sz="1300" kern="1200" dirty="0" err="1"/>
            <a:t>lako</a:t>
          </a:r>
          <a:r>
            <a:rPr lang="en-US" sz="1300" kern="1200" dirty="0"/>
            <a:t> se </a:t>
          </a:r>
          <a:r>
            <a:rPr lang="en-US" sz="1300" kern="1200" dirty="0" err="1"/>
            <a:t>lome</a:t>
          </a:r>
          <a:r>
            <a:rPr lang="en-US" sz="1300" kern="1200" dirty="0"/>
            <a:t> pa 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prikladni</a:t>
          </a:r>
          <a:r>
            <a:rPr lang="en-US" sz="1300" kern="1200" dirty="0"/>
            <a:t> za </a:t>
          </a:r>
          <a:r>
            <a:rPr lang="en-US" sz="1300" kern="1200" dirty="0" err="1"/>
            <a:t>izradu</a:t>
          </a:r>
          <a:r>
            <a:rPr lang="en-US" sz="1300" kern="1200" dirty="0"/>
            <a:t> </a:t>
          </a:r>
          <a:r>
            <a:rPr lang="en-US" sz="1300" b="1" kern="1200" dirty="0" err="1"/>
            <a:t>ukrasnih</a:t>
          </a:r>
          <a:r>
            <a:rPr lang="en-US" sz="1300" b="1" kern="1200" dirty="0"/>
            <a:t> </a:t>
          </a:r>
          <a:r>
            <a:rPr lang="en-US" sz="1300" b="1" kern="1200" dirty="0" err="1"/>
            <a:t>predmeta</a:t>
          </a:r>
          <a:r>
            <a:rPr lang="en-US" sz="1300" kern="1200" dirty="0"/>
            <a:t> </a:t>
          </a:r>
          <a:r>
            <a:rPr lang="en-US" sz="1300" kern="1200" dirty="0" err="1"/>
            <a:t>ili</a:t>
          </a:r>
          <a:r>
            <a:rPr lang="en-US" sz="1300" kern="1200" dirty="0"/>
            <a:t> </a:t>
          </a:r>
          <a:r>
            <a:rPr lang="en-US" sz="1300" kern="1200" dirty="0" err="1"/>
            <a:t>detaljnih</a:t>
          </a:r>
          <a:r>
            <a:rPr lang="en-US" sz="1300" kern="1200" dirty="0"/>
            <a:t> </a:t>
          </a:r>
          <a:r>
            <a:rPr lang="en-US" sz="1300" kern="1200" dirty="0" err="1"/>
            <a:t>modela</a:t>
          </a:r>
          <a:r>
            <a:rPr lang="en-US" sz="1300" kern="1200" dirty="0"/>
            <a:t>.</a:t>
          </a:r>
        </a:p>
      </dsp:txBody>
      <dsp:txXfrm>
        <a:off x="0" y="4214323"/>
        <a:ext cx="5886291" cy="7022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29984-2512-42E3-9068-16F230B62162}">
      <dsp:nvSpPr>
        <dsp:cNvPr id="0" name=""/>
        <dsp:cNvSpPr/>
      </dsp:nvSpPr>
      <dsp:spPr>
        <a:xfrm>
          <a:off x="0" y="240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75791-137E-4D63-BA5B-79422D6E2878}">
      <dsp:nvSpPr>
        <dsp:cNvPr id="0" name=""/>
        <dsp:cNvSpPr/>
      </dsp:nvSpPr>
      <dsp:spPr>
        <a:xfrm>
          <a:off x="0" y="240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Calibri Light" panose="020F0302020204030204"/>
            </a:rPr>
            <a:t>jeftinija</a:t>
          </a:r>
          <a:r>
            <a:rPr lang="en-US" sz="1600" kern="1200" dirty="0"/>
            <a:t> </a:t>
          </a:r>
          <a:r>
            <a:rPr lang="en-US" sz="1600" kern="1200" dirty="0" err="1"/>
            <a:t>alternativa</a:t>
          </a:r>
          <a:r>
            <a:rPr lang="en-US" sz="1600" kern="1200" dirty="0"/>
            <a:t> PLA </a:t>
          </a:r>
          <a:r>
            <a:rPr lang="en-US" sz="1600" kern="1200" dirty="0" err="1"/>
            <a:t>filamenta</a:t>
          </a:r>
          <a:endParaRPr lang="en-US" sz="1600" kern="1200" dirty="0"/>
        </a:p>
      </dsp:txBody>
      <dsp:txXfrm>
        <a:off x="0" y="2400"/>
        <a:ext cx="5886291" cy="818734"/>
      </dsp:txXfrm>
    </dsp:sp>
    <dsp:sp modelId="{02AA3D8B-F73D-41CE-98AD-840770DFBA67}">
      <dsp:nvSpPr>
        <dsp:cNvPr id="0" name=""/>
        <dsp:cNvSpPr/>
      </dsp:nvSpPr>
      <dsp:spPr>
        <a:xfrm>
          <a:off x="0" y="82113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58829-CFC7-4C7A-888E-D38B51E422F5}">
      <dsp:nvSpPr>
        <dsp:cNvPr id="0" name=""/>
        <dsp:cNvSpPr/>
      </dsp:nvSpPr>
      <dsp:spPr>
        <a:xfrm>
          <a:off x="0" y="82113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/>
            <a:t>Može</a:t>
          </a:r>
          <a:r>
            <a:rPr lang="en-US" sz="1600" b="0" kern="1200" dirty="0"/>
            <a:t> </a:t>
          </a:r>
          <a:r>
            <a:rPr lang="en-US" sz="1600" b="0" kern="1200" dirty="0" err="1"/>
            <a:t>podnijeti</a:t>
          </a:r>
          <a:r>
            <a:rPr lang="en-US" sz="1600" b="0" kern="1200" dirty="0"/>
            <a:t> </a:t>
          </a:r>
          <a:r>
            <a:rPr lang="en-US" sz="1600" b="0" kern="1200" dirty="0" err="1"/>
            <a:t>relativno</a:t>
          </a:r>
          <a:r>
            <a:rPr lang="en-US" sz="1600" b="0" kern="1200" dirty="0"/>
            <a:t> </a:t>
          </a:r>
          <a:r>
            <a:rPr lang="en-US" sz="1600" b="0" kern="1200" dirty="0" err="1"/>
            <a:t>visoke</a:t>
          </a:r>
          <a:r>
            <a:rPr lang="en-US" sz="1600" b="0" kern="1200" dirty="0"/>
            <a:t> temperature, </a:t>
          </a:r>
          <a:r>
            <a:rPr lang="en-US" sz="1600" b="0" kern="1200" dirty="0" err="1"/>
            <a:t>izdržljiv</a:t>
          </a:r>
          <a:r>
            <a:rPr lang="en-US" sz="1600" b="0" kern="1200" dirty="0"/>
            <a:t> je </a:t>
          </a:r>
          <a:r>
            <a:rPr lang="en-US" sz="1600" b="0" kern="1200" dirty="0" err="1"/>
            <a:t>i</a:t>
          </a:r>
          <a:r>
            <a:rPr lang="en-US" sz="1600" b="0" kern="1200" dirty="0"/>
            <a:t> </a:t>
          </a:r>
          <a:r>
            <a:rPr lang="en-US" sz="1600" b="0" kern="1200" dirty="0" err="1"/>
            <a:t>čvrst</a:t>
          </a:r>
          <a:r>
            <a:rPr lang="en-US" sz="1600" b="0" kern="1200" dirty="0"/>
            <a:t> </a:t>
          </a:r>
          <a:r>
            <a:rPr lang="en-US" sz="1600" b="0" kern="1200" dirty="0" err="1"/>
            <a:t>te</a:t>
          </a:r>
          <a:r>
            <a:rPr lang="en-US" sz="1600" b="0" kern="1200" dirty="0"/>
            <a:t> </a:t>
          </a:r>
          <a:r>
            <a:rPr lang="en-US" sz="1600" b="0" kern="1200" dirty="0" err="1"/>
            <a:t>otporan</a:t>
          </a:r>
          <a:r>
            <a:rPr lang="en-US" sz="1600" b="0" kern="1200" dirty="0"/>
            <a:t> </a:t>
          </a:r>
          <a:r>
            <a:rPr lang="en-US" sz="1600" b="0" kern="1200" dirty="0" err="1"/>
            <a:t>na</a:t>
          </a:r>
          <a:r>
            <a:rPr lang="en-US" sz="1600" b="0" kern="1200" dirty="0"/>
            <a:t> </a:t>
          </a:r>
          <a:r>
            <a:rPr lang="en-US" sz="1600" b="0" kern="1200" dirty="0" err="1"/>
            <a:t>mehanička</a:t>
          </a:r>
          <a:r>
            <a:rPr lang="en-US" sz="1600" b="0" kern="1200" dirty="0"/>
            <a:t> </a:t>
          </a:r>
          <a:r>
            <a:rPr lang="en-US" sz="1600" b="0" kern="1200" dirty="0" err="1"/>
            <a:t>oštećenja</a:t>
          </a:r>
          <a:r>
            <a:rPr lang="en-US" sz="1600" b="0" kern="1200" dirty="0"/>
            <a:t> </a:t>
          </a:r>
          <a:r>
            <a:rPr lang="en-US" sz="1600" b="0" kern="1200" dirty="0" err="1"/>
            <a:t>i</a:t>
          </a:r>
          <a:r>
            <a:rPr lang="en-US" sz="1600" b="0" kern="1200" dirty="0"/>
            <a:t> </a:t>
          </a:r>
          <a:r>
            <a:rPr lang="en-US" sz="1600" b="0" kern="1200" dirty="0" err="1"/>
            <a:t>razne</a:t>
          </a:r>
          <a:r>
            <a:rPr lang="en-US" sz="1600" b="0" kern="1200" dirty="0"/>
            <a:t> </a:t>
          </a:r>
          <a:r>
            <a:rPr lang="en-US" sz="1600" b="0" kern="1200" dirty="0" err="1"/>
            <a:t>kemikalije</a:t>
          </a:r>
          <a:r>
            <a:rPr lang="en-US" sz="1600" b="0" kern="1200" dirty="0"/>
            <a:t>.</a:t>
          </a:r>
        </a:p>
      </dsp:txBody>
      <dsp:txXfrm>
        <a:off x="0" y="821135"/>
        <a:ext cx="5886291" cy="818734"/>
      </dsp:txXfrm>
    </dsp:sp>
    <dsp:sp modelId="{69C0025D-045A-47DA-9A91-B8C3DB4449AC}">
      <dsp:nvSpPr>
        <dsp:cNvPr id="0" name=""/>
        <dsp:cNvSpPr/>
      </dsp:nvSpPr>
      <dsp:spPr>
        <a:xfrm>
          <a:off x="0" y="163987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BBBA9-1BDD-4894-8B83-EB1A51EE196D}">
      <dsp:nvSpPr>
        <dsp:cNvPr id="0" name=""/>
        <dsp:cNvSpPr/>
      </dsp:nvSpPr>
      <dsp:spPr>
        <a:xfrm>
          <a:off x="0" y="163987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izrađuje</a:t>
          </a:r>
          <a:r>
            <a:rPr lang="en-US" sz="1600" kern="1200" dirty="0"/>
            <a:t> se od </a:t>
          </a:r>
          <a:r>
            <a:rPr lang="en-US" sz="1600" kern="1200" dirty="0" err="1"/>
            <a:t>nafte</a:t>
          </a:r>
          <a:r>
            <a:rPr lang="en-US" sz="1600" kern="1200" dirty="0"/>
            <a:t>, a </a:t>
          </a:r>
          <a:r>
            <a:rPr lang="en-US" sz="1600" b="1" kern="1200" dirty="0" err="1"/>
            <a:t>ispisivanje</a:t>
          </a:r>
          <a:r>
            <a:rPr lang="en-US" sz="1600" b="1" kern="1200" dirty="0"/>
            <a:t> je </a:t>
          </a:r>
          <a:r>
            <a:rPr lang="en-US" sz="1600" b="1" kern="1200" dirty="0" err="1"/>
            <a:t>prilično</a:t>
          </a:r>
          <a:r>
            <a:rPr lang="en-US" sz="1600" b="1" kern="1200" dirty="0"/>
            <a:t> </a:t>
          </a:r>
          <a:r>
            <a:rPr lang="en-US" sz="1600" b="1" kern="1200" dirty="0" err="1"/>
            <a:t>složeno</a:t>
          </a:r>
          <a:endParaRPr lang="en-US" sz="1600" b="1" kern="1200" dirty="0"/>
        </a:p>
      </dsp:txBody>
      <dsp:txXfrm>
        <a:off x="0" y="1639870"/>
        <a:ext cx="5886291" cy="818734"/>
      </dsp:txXfrm>
    </dsp:sp>
    <dsp:sp modelId="{DBCC0870-888C-4C96-BD1C-F0E7F0A0659B}">
      <dsp:nvSpPr>
        <dsp:cNvPr id="0" name=""/>
        <dsp:cNvSpPr/>
      </dsp:nvSpPr>
      <dsp:spPr>
        <a:xfrm>
          <a:off x="0" y="245860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BAB5E-EB4B-4E3D-86DD-5F7C9737926A}">
      <dsp:nvSpPr>
        <dsp:cNvPr id="0" name=""/>
        <dsp:cNvSpPr/>
      </dsp:nvSpPr>
      <dsp:spPr>
        <a:xfrm>
          <a:off x="0" y="245860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/>
            <a:t>potrebno</a:t>
          </a:r>
          <a:r>
            <a:rPr lang="en-US" sz="1600" b="0" kern="1200" dirty="0"/>
            <a:t> </a:t>
          </a:r>
          <a:r>
            <a:rPr lang="en-US" sz="1600" b="0" kern="1200" dirty="0" err="1"/>
            <a:t>imati</a:t>
          </a:r>
          <a:r>
            <a:rPr lang="en-US" sz="1600" b="0" kern="1200" dirty="0"/>
            <a:t> </a:t>
          </a:r>
          <a:r>
            <a:rPr lang="en-US" sz="1600" b="0" kern="1200" dirty="0" err="1"/>
            <a:t>podlogu</a:t>
          </a:r>
          <a:r>
            <a:rPr lang="en-US" sz="1600" b="0" kern="1200" dirty="0"/>
            <a:t> za </a:t>
          </a:r>
          <a:r>
            <a:rPr lang="en-US" sz="1600" b="0" kern="1200" dirty="0" err="1"/>
            <a:t>ispis</a:t>
          </a:r>
          <a:r>
            <a:rPr lang="en-US" sz="1600" b="0" kern="1200" dirty="0"/>
            <a:t> s </a:t>
          </a:r>
          <a:r>
            <a:rPr lang="en-US" sz="1600" b="0" kern="1200" dirty="0" err="1"/>
            <a:t>mogućnošću</a:t>
          </a:r>
          <a:r>
            <a:rPr lang="en-US" sz="1600" b="0" kern="1200" dirty="0"/>
            <a:t> </a:t>
          </a:r>
          <a:r>
            <a:rPr lang="en-US" sz="1600" b="0" kern="1200" dirty="0" err="1"/>
            <a:t>zagrijavanja</a:t>
          </a:r>
          <a:r>
            <a:rPr lang="en-US" sz="1600" b="0" kern="1200" dirty="0"/>
            <a:t> </a:t>
          </a:r>
          <a:r>
            <a:rPr lang="en-US" sz="1600" b="0" kern="1200" dirty="0" err="1"/>
            <a:t>na</a:t>
          </a:r>
          <a:r>
            <a:rPr lang="en-US" sz="1600" b="0" kern="1200" dirty="0"/>
            <a:t> </a:t>
          </a:r>
          <a:r>
            <a:rPr lang="en-US" sz="1600" b="0" kern="1200" dirty="0" err="1"/>
            <a:t>temperaturu</a:t>
          </a:r>
          <a:r>
            <a:rPr lang="en-US" sz="1600" b="0" kern="1200" dirty="0"/>
            <a:t> od </a:t>
          </a:r>
          <a:r>
            <a:rPr lang="en-US" sz="1600" b="0" kern="1200" dirty="0" err="1"/>
            <a:t>oko</a:t>
          </a:r>
          <a:r>
            <a:rPr lang="en-US" sz="1600" b="0" kern="1200" dirty="0"/>
            <a:t> 80°C.</a:t>
          </a:r>
        </a:p>
      </dsp:txBody>
      <dsp:txXfrm>
        <a:off x="0" y="2458605"/>
        <a:ext cx="5886291" cy="818734"/>
      </dsp:txXfrm>
    </dsp:sp>
    <dsp:sp modelId="{3C367F8B-E370-41B6-897E-9A3E3279C4E0}">
      <dsp:nvSpPr>
        <dsp:cNvPr id="0" name=""/>
        <dsp:cNvSpPr/>
      </dsp:nvSpPr>
      <dsp:spPr>
        <a:xfrm>
          <a:off x="0" y="3277340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8AA0E-1A83-484B-ADFC-76D7E1D813A5}">
      <dsp:nvSpPr>
        <dsp:cNvPr id="0" name=""/>
        <dsp:cNvSpPr/>
      </dsp:nvSpPr>
      <dsp:spPr>
        <a:xfrm>
          <a:off x="0" y="3277340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/>
            <a:t>isparavanje</a:t>
          </a:r>
          <a:r>
            <a:rPr lang="en-US" sz="1600" b="0" kern="1200" dirty="0"/>
            <a:t> </a:t>
          </a:r>
          <a:r>
            <a:rPr lang="en-US" sz="1600" b="0" kern="1200" dirty="0" err="1"/>
            <a:t>kemijskih</a:t>
          </a:r>
          <a:r>
            <a:rPr lang="en-US" sz="1600" b="0" kern="1200" dirty="0"/>
            <a:t> para </a:t>
          </a:r>
          <a:r>
            <a:rPr lang="en-US" sz="1600" b="0" kern="1200" dirty="0" err="1"/>
            <a:t>prilikom</a:t>
          </a:r>
          <a:r>
            <a:rPr lang="en-US" sz="1600" b="0" kern="1200" dirty="0"/>
            <a:t> </a:t>
          </a:r>
          <a:r>
            <a:rPr lang="en-US" sz="1600" b="0" kern="1200" dirty="0" err="1"/>
            <a:t>ispisivanja</a:t>
          </a:r>
          <a:r>
            <a:rPr lang="en-US" sz="1600" b="0" kern="1200" dirty="0"/>
            <a:t> </a:t>
          </a:r>
          <a:r>
            <a:rPr lang="en-US" sz="1600" b="0" kern="1200" dirty="0" err="1"/>
            <a:t>koje</a:t>
          </a:r>
          <a:r>
            <a:rPr lang="en-US" sz="1600" b="0" kern="1200" dirty="0"/>
            <a:t> </a:t>
          </a:r>
          <a:r>
            <a:rPr lang="en-US" sz="1600" b="0" kern="1200" dirty="0" err="1"/>
            <a:t>mogu</a:t>
          </a:r>
          <a:r>
            <a:rPr lang="en-US" sz="1600" b="0" kern="1200" dirty="0"/>
            <a:t> </a:t>
          </a:r>
          <a:r>
            <a:rPr lang="en-US" sz="1600" b="0" kern="1200" dirty="0" err="1"/>
            <a:t>kod</a:t>
          </a:r>
          <a:r>
            <a:rPr lang="en-US" sz="1600" b="0" kern="1200" dirty="0"/>
            <a:t> </a:t>
          </a:r>
          <a:r>
            <a:rPr lang="en-US" sz="1600" b="0" kern="1200" dirty="0" err="1"/>
            <a:t>osjetljivijih</a:t>
          </a:r>
          <a:r>
            <a:rPr lang="en-US" sz="1600" b="0" kern="1200" dirty="0"/>
            <a:t> </a:t>
          </a:r>
          <a:r>
            <a:rPr lang="en-US" sz="1600" b="0" kern="1200" dirty="0" err="1"/>
            <a:t>osoba</a:t>
          </a:r>
          <a:r>
            <a:rPr lang="en-US" sz="1600" b="0" kern="1200" dirty="0"/>
            <a:t> </a:t>
          </a:r>
          <a:r>
            <a:rPr lang="en-US" sz="1600" b="0" kern="1200" dirty="0" err="1"/>
            <a:t>izazvati</a:t>
          </a:r>
          <a:r>
            <a:rPr lang="en-US" sz="1600" b="0" kern="1200" dirty="0"/>
            <a:t> </a:t>
          </a:r>
          <a:r>
            <a:rPr lang="en-US" sz="1600" b="0" kern="1200" dirty="0" err="1"/>
            <a:t>kašalj</a:t>
          </a:r>
          <a:r>
            <a:rPr lang="en-US" sz="1600" b="0" kern="1200" dirty="0"/>
            <a:t> </a:t>
          </a:r>
          <a:r>
            <a:rPr lang="en-US" sz="1600" b="0" kern="1200" dirty="0" err="1"/>
            <a:t>i</a:t>
          </a:r>
          <a:r>
            <a:rPr lang="en-US" sz="1600" b="0" kern="1200" dirty="0"/>
            <a:t> </a:t>
          </a:r>
          <a:r>
            <a:rPr lang="en-US" sz="1600" b="0" kern="1200" dirty="0" err="1"/>
            <a:t>iritaciju</a:t>
          </a:r>
          <a:r>
            <a:rPr lang="en-US" sz="1600" b="0" kern="1200" dirty="0"/>
            <a:t>.</a:t>
          </a:r>
        </a:p>
      </dsp:txBody>
      <dsp:txXfrm>
        <a:off x="0" y="3277340"/>
        <a:ext cx="5886291" cy="818734"/>
      </dsp:txXfrm>
    </dsp:sp>
    <dsp:sp modelId="{D2E25C49-E7E4-4B5F-88A2-C4337307793C}">
      <dsp:nvSpPr>
        <dsp:cNvPr id="0" name=""/>
        <dsp:cNvSpPr/>
      </dsp:nvSpPr>
      <dsp:spPr>
        <a:xfrm>
          <a:off x="0" y="4096075"/>
          <a:ext cx="588629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6FAE5-5189-46B3-AEAF-45AC58BE3A22}">
      <dsp:nvSpPr>
        <dsp:cNvPr id="0" name=""/>
        <dsp:cNvSpPr/>
      </dsp:nvSpPr>
      <dsp:spPr>
        <a:xfrm>
          <a:off x="0" y="4096075"/>
          <a:ext cx="5886291" cy="81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prikladni</a:t>
          </a:r>
          <a:r>
            <a:rPr lang="en-US" sz="1600" kern="1200" dirty="0"/>
            <a:t> </a:t>
          </a:r>
          <a:r>
            <a:rPr lang="en-US" sz="1600" kern="1200" dirty="0" err="1"/>
            <a:t>su</a:t>
          </a:r>
          <a:r>
            <a:rPr lang="en-US" sz="1600" kern="1200" dirty="0"/>
            <a:t> za </a:t>
          </a:r>
          <a:r>
            <a:rPr lang="en-US" sz="1600" kern="1200" dirty="0" err="1"/>
            <a:t>izradu</a:t>
          </a:r>
          <a:r>
            <a:rPr lang="en-US" sz="1600" kern="1200" dirty="0"/>
            <a:t> </a:t>
          </a:r>
          <a:r>
            <a:rPr lang="en-US" sz="1600" kern="1200" dirty="0" err="1"/>
            <a:t>stvari</a:t>
          </a:r>
          <a:r>
            <a:rPr lang="en-US" sz="1600" kern="1200" dirty="0"/>
            <a:t> </a:t>
          </a:r>
          <a:r>
            <a:rPr lang="en-US" sz="1600" kern="1200" dirty="0" err="1"/>
            <a:t>kao</a:t>
          </a:r>
          <a:r>
            <a:rPr lang="en-US" sz="1600" kern="1200" dirty="0"/>
            <a:t> </a:t>
          </a:r>
          <a:r>
            <a:rPr lang="en-US" sz="1600" kern="1200" dirty="0" err="1"/>
            <a:t>što</a:t>
          </a:r>
          <a:r>
            <a:rPr lang="en-US" sz="1600" kern="1200" dirty="0"/>
            <a:t> </a:t>
          </a:r>
          <a:r>
            <a:rPr lang="en-US" sz="1600" kern="1200" dirty="0" err="1"/>
            <a:t>su</a:t>
          </a:r>
          <a:r>
            <a:rPr lang="en-US" sz="1600" kern="1200" dirty="0"/>
            <a:t> </a:t>
          </a:r>
          <a:r>
            <a:rPr lang="en-US" sz="1600" kern="1200" dirty="0" err="1"/>
            <a:t>maskice</a:t>
          </a:r>
          <a:r>
            <a:rPr lang="en-US" sz="1600" kern="1200" dirty="0"/>
            <a:t> za </a:t>
          </a:r>
          <a:r>
            <a:rPr lang="en-US" sz="1600" kern="1200" dirty="0" err="1"/>
            <a:t>mobitel</a:t>
          </a:r>
          <a:r>
            <a:rPr lang="en-US" sz="1600" kern="1200" dirty="0"/>
            <a:t>, </a:t>
          </a:r>
          <a:r>
            <a:rPr lang="en-US" sz="1600" kern="1200" dirty="0" err="1"/>
            <a:t>rukohvati</a:t>
          </a:r>
          <a:r>
            <a:rPr lang="en-US" sz="1600" kern="1200" dirty="0"/>
            <a:t> </a:t>
          </a:r>
          <a:r>
            <a:rPr lang="en-US" sz="1600" kern="1200" dirty="0" err="1"/>
            <a:t>ili</a:t>
          </a:r>
          <a:r>
            <a:rPr lang="en-US" sz="1600" kern="1200" dirty="0"/>
            <a:t> </a:t>
          </a:r>
          <a:r>
            <a:rPr lang="en-US" sz="1600" kern="1200" dirty="0" err="1"/>
            <a:t>igračke</a:t>
          </a:r>
          <a:r>
            <a:rPr lang="en-US" sz="1600" kern="1200" dirty="0"/>
            <a:t>. ABS </a:t>
          </a:r>
          <a:r>
            <a:rPr lang="en-US" sz="1600" kern="1200" dirty="0" err="1"/>
            <a:t>filamenti</a:t>
          </a:r>
          <a:r>
            <a:rPr lang="en-US" sz="1600" kern="1200" dirty="0"/>
            <a:t> </a:t>
          </a:r>
          <a:r>
            <a:rPr lang="en-US" sz="1600" kern="1200" dirty="0" err="1"/>
            <a:t>jedni</a:t>
          </a:r>
          <a:r>
            <a:rPr lang="en-US" sz="1600" kern="1200" dirty="0"/>
            <a:t> </a:t>
          </a:r>
          <a:r>
            <a:rPr lang="en-US" sz="1600" kern="1200" dirty="0" err="1"/>
            <a:t>su</a:t>
          </a:r>
          <a:r>
            <a:rPr lang="en-US" sz="1600" kern="1200" dirty="0"/>
            <a:t> od </a:t>
          </a:r>
          <a:r>
            <a:rPr lang="en-US" sz="1600" kern="1200" dirty="0" err="1"/>
            <a:t>najjeftinijih</a:t>
          </a:r>
          <a:r>
            <a:rPr lang="en-US" sz="1600" kern="1200" dirty="0"/>
            <a:t> </a:t>
          </a:r>
          <a:r>
            <a:rPr lang="en-US" sz="1600" kern="1200" dirty="0" err="1"/>
            <a:t>filamenata</a:t>
          </a:r>
          <a:endParaRPr lang="en-US" sz="1600" kern="1200" dirty="0"/>
        </a:p>
      </dsp:txBody>
      <dsp:txXfrm>
        <a:off x="0" y="4096075"/>
        <a:ext cx="5886291" cy="81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3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5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9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5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7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20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66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4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9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37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8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83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37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9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08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3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2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4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2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02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78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7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3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3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5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1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82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3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31875" y="1212935"/>
            <a:ext cx="6020177" cy="4432130"/>
          </a:xfrm>
        </p:spPr>
        <p:txBody>
          <a:bodyPr anchor="ctr">
            <a:normAutofit/>
          </a:bodyPr>
          <a:lstStyle/>
          <a:p>
            <a:r>
              <a:rPr lang="hr-HR" sz="6600"/>
              <a:t>3D PRINTANJE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17261" y="2087881"/>
            <a:ext cx="3142864" cy="2682239"/>
          </a:xfrm>
        </p:spPr>
        <p:txBody>
          <a:bodyPr anchor="ctr">
            <a:normAutofit/>
          </a:bodyPr>
          <a:lstStyle/>
          <a:p>
            <a:pPr algn="l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5125-91A3-0AA4-F441-010E397F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VRTE FILAMENTA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CF9C-6EB0-8BE1-FBF7-55F839F5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PLA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/>
              <a:t>ABS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/>
              <a:t>PETG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/>
              <a:t>TPE</a:t>
            </a:r>
            <a:endParaRPr lang="en-US" sz="4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43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BA0C-D67A-8D87-A67D-F0B24F96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PLA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3887CF9-1184-5437-F839-C545B50C0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555369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867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8ACF-57BE-6552-6F15-13A4083D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5F53CB-C219-2DCF-4120-C4E8EE1AA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27562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476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1C69-0849-1FE9-8402-FE1C012F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PETG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7FF630-2B4A-DDB1-14FD-369B7034D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44134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98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4D57-D943-8147-D90C-BA416D1A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OSNOVNE FAZE 3D PRINTANJA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09FB36-EE39-2BAE-011D-3389DF106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29159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42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39CC-949B-8212-CED2-D1DB8C0D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Ideja – 3d modela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7C0134-C43A-3C70-E860-CC639FDA8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746358"/>
              </p:ext>
            </p:extLst>
          </p:nvPr>
        </p:nvGraphicFramePr>
        <p:xfrm>
          <a:off x="5380423" y="822088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26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06A1-1C9F-E226-0776-C130855C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83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Najpopularnije</a:t>
            </a:r>
            <a:r>
              <a:rPr lang="en-US" b="1" dirty="0"/>
              <a:t> </a:t>
            </a:r>
            <a:r>
              <a:rPr lang="en-US" b="1" dirty="0" err="1"/>
              <a:t>stranice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besplatne</a:t>
            </a:r>
            <a:r>
              <a:rPr lang="en-US" b="1" dirty="0"/>
              <a:t> 3D </a:t>
            </a:r>
            <a:r>
              <a:rPr lang="en-US" b="1" dirty="0" err="1"/>
              <a:t>modele</a:t>
            </a:r>
            <a:r>
              <a:rPr lang="en-US" b="1" dirty="0"/>
              <a:t> </a:t>
            </a:r>
            <a:r>
              <a:rPr lang="hr-HR" b="1" dirty="0"/>
              <a:t> </a:t>
            </a:r>
            <a:r>
              <a:rPr lang="en-US" b="1" dirty="0"/>
              <a:t>(.STL format)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0BFB77-4A11-9323-D5A9-31554076A6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5258242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01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0582-DEC4-B7CB-594C-37098148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9209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/>
              <a:t>Najpopularnije</a:t>
            </a:r>
            <a:r>
              <a:rPr lang="en-US" b="1" dirty="0"/>
              <a:t> </a:t>
            </a:r>
            <a:r>
              <a:rPr lang="en-US" b="1" dirty="0" err="1"/>
              <a:t>stranice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besplatne</a:t>
            </a:r>
            <a:r>
              <a:rPr lang="en-US" b="1" dirty="0"/>
              <a:t> 3D </a:t>
            </a:r>
            <a:r>
              <a:rPr lang="en-US" b="1" dirty="0" err="1"/>
              <a:t>modele</a:t>
            </a:r>
            <a:r>
              <a:rPr lang="en-US" b="1" dirty="0"/>
              <a:t> (.STL format)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8C7C719-5E5B-3BB5-42E8-8EF5C6873C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442273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80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4B2A-673D-7700-9292-DD902E31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664" y="2885920"/>
            <a:ext cx="4403447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/>
            <a:r>
              <a:rPr lang="en-US" u="sng" err="1"/>
              <a:t>Thingiverse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sz="2000" dirty="0">
                <a:ea typeface="+mj-lt"/>
                <a:cs typeface="+mj-lt"/>
              </a:rPr>
              <a:t>https://www.thingiverse.com/</a:t>
            </a:r>
            <a:endParaRPr lang="en-US" sz="2000">
              <a:ea typeface="Calibri Light"/>
              <a:cs typeface="Calibri Light"/>
            </a:endParaRPr>
          </a:p>
          <a:p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6E73C3B-9299-611B-E7D6-A214C6EB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9" r="37441"/>
          <a:stretch>
            <a:fillRect/>
          </a:stretch>
        </p:blipFill>
        <p:spPr>
          <a:xfrm>
            <a:off x="446333" y="371089"/>
            <a:ext cx="6758267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0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1AEE-0B90-102A-9A45-048C53E2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PRIMJER </a:t>
            </a:r>
            <a:r>
              <a:rPr lang="hr-HR" dirty="0">
                <a:ea typeface="Calibri Light"/>
                <a:cs typeface="Calibri Light"/>
              </a:rPr>
              <a:t>3D </a:t>
            </a:r>
            <a:r>
              <a:rPr lang="en-US" dirty="0">
                <a:ea typeface="Calibri Light"/>
                <a:cs typeface="Calibri Light"/>
              </a:rPr>
              <a:t>MODELA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347A3B-E169-3B4A-C33D-A0292C95F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948" y="1512873"/>
            <a:ext cx="7586805" cy="43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C1E1-B87F-3573-E091-9E76789E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/>
              <a:t> 3D PRINTANJE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D004-49E9-A0DC-815A-C4A71B1E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Razvoj</a:t>
            </a:r>
            <a:r>
              <a:rPr lang="en-US"/>
              <a:t> 3D </a:t>
            </a:r>
            <a:r>
              <a:rPr lang="en-US" err="1"/>
              <a:t>printanja</a:t>
            </a:r>
            <a:r>
              <a:rPr lang="en-US"/>
              <a:t> </a:t>
            </a:r>
            <a:r>
              <a:rPr lang="en-US" err="1"/>
              <a:t>počeo</a:t>
            </a:r>
            <a:r>
              <a:rPr lang="en-US"/>
              <a:t> je </a:t>
            </a:r>
            <a:r>
              <a:rPr lang="en-US" err="1"/>
              <a:t>prije</a:t>
            </a:r>
            <a:r>
              <a:rPr lang="en-US"/>
              <a:t> 30 </a:t>
            </a:r>
            <a:r>
              <a:rPr lang="en-US" err="1"/>
              <a:t>godina</a:t>
            </a:r>
            <a:endParaRPr lang="en-US"/>
          </a:p>
          <a:p>
            <a:r>
              <a:rPr lang="en-US" err="1"/>
              <a:t>Razvijale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se </a:t>
            </a:r>
            <a:r>
              <a:rPr lang="en-US" err="1"/>
              <a:t>različite</a:t>
            </a:r>
            <a:r>
              <a:rPr lang="en-US"/>
              <a:t> </a:t>
            </a:r>
            <a:r>
              <a:rPr lang="en-US" err="1"/>
              <a:t>tehnologije</a:t>
            </a:r>
            <a:r>
              <a:rPr lang="en-US"/>
              <a:t>  3D </a:t>
            </a:r>
            <a:r>
              <a:rPr lang="en-US" err="1"/>
              <a:t>printanja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Proces </a:t>
            </a:r>
            <a:r>
              <a:rPr lang="en-US" err="1"/>
              <a:t>stvaranja</a:t>
            </a:r>
            <a:r>
              <a:rPr lang="en-US"/>
              <a:t> 3D </a:t>
            </a:r>
            <a:r>
              <a:rPr lang="en-US" err="1"/>
              <a:t>objekta</a:t>
            </a:r>
            <a:r>
              <a:rPr lang="en-US"/>
              <a:t> </a:t>
            </a:r>
            <a:r>
              <a:rPr lang="en-US" err="1"/>
              <a:t>odvija</a:t>
            </a:r>
            <a:r>
              <a:rPr lang="en-US"/>
              <a:t> se </a:t>
            </a:r>
            <a:r>
              <a:rPr lang="en-US" err="1"/>
              <a:t>tako</a:t>
            </a:r>
            <a:r>
              <a:rPr lang="en-US"/>
              <a:t> da se </a:t>
            </a:r>
            <a:r>
              <a:rPr lang="en-US" err="1"/>
              <a:t>nanosi</a:t>
            </a:r>
            <a:r>
              <a:rPr lang="en-US"/>
              <a:t> </a:t>
            </a:r>
            <a:r>
              <a:rPr lang="en-US" err="1"/>
              <a:t>više</a:t>
            </a:r>
            <a:r>
              <a:rPr lang="en-US"/>
              <a:t> </a:t>
            </a:r>
            <a:r>
              <a:rPr lang="en-US" err="1"/>
              <a:t>slojeva</a:t>
            </a:r>
            <a:r>
              <a:rPr lang="en-US"/>
              <a:t> </a:t>
            </a:r>
            <a:r>
              <a:rPr lang="en-US" err="1"/>
              <a:t>materijala</a:t>
            </a:r>
            <a:r>
              <a:rPr lang="en-US"/>
              <a:t> </a:t>
            </a:r>
            <a:r>
              <a:rPr lang="en-US" err="1"/>
              <a:t>jedan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drugi</a:t>
            </a:r>
            <a:r>
              <a:rPr lang="en-US"/>
              <a:t>, </a:t>
            </a:r>
            <a:r>
              <a:rPr lang="en-US" err="1"/>
              <a:t>i</a:t>
            </a:r>
            <a:r>
              <a:rPr lang="en-US"/>
              <a:t> koji </a:t>
            </a:r>
            <a:r>
              <a:rPr lang="en-US" err="1"/>
              <a:t>nakon</a:t>
            </a:r>
            <a:r>
              <a:rPr lang="en-US"/>
              <a:t> </a:t>
            </a:r>
            <a:r>
              <a:rPr lang="en-US" err="1"/>
              <a:t>stvrdnjavanja</a:t>
            </a:r>
            <a:r>
              <a:rPr lang="en-US"/>
              <a:t> </a:t>
            </a:r>
            <a:r>
              <a:rPr lang="en-US" err="1"/>
              <a:t>zadržavaju</a:t>
            </a:r>
            <a:r>
              <a:rPr lang="en-US"/>
              <a:t> </a:t>
            </a:r>
            <a:r>
              <a:rPr lang="en-US" err="1"/>
              <a:t>željeni</a:t>
            </a:r>
            <a:r>
              <a:rPr lang="en-US"/>
              <a:t> </a:t>
            </a:r>
            <a:r>
              <a:rPr lang="en-US" err="1"/>
              <a:t>oblik</a:t>
            </a:r>
            <a:endParaRPr lang="en-US"/>
          </a:p>
          <a:p>
            <a:r>
              <a:rPr lang="en-US" err="1"/>
              <a:t>Materijal</a:t>
            </a:r>
            <a:r>
              <a:rPr lang="en-US"/>
              <a:t> se </a:t>
            </a:r>
            <a:r>
              <a:rPr lang="en-US" err="1"/>
              <a:t>nanosi</a:t>
            </a:r>
            <a:r>
              <a:rPr lang="en-US"/>
              <a:t> </a:t>
            </a:r>
            <a:r>
              <a:rPr lang="en-US" err="1"/>
              <a:t>slojevito</a:t>
            </a:r>
            <a:r>
              <a:rPr lang="en-US"/>
              <a:t>, </a:t>
            </a:r>
            <a:r>
              <a:rPr lang="en-US" err="1"/>
              <a:t>sloj</a:t>
            </a:r>
            <a:r>
              <a:rPr lang="en-US"/>
              <a:t> po </a:t>
            </a:r>
            <a:r>
              <a:rPr lang="en-US" err="1"/>
              <a:t>sloj</a:t>
            </a:r>
            <a:r>
              <a:rPr lang="en-US"/>
              <a:t> </a:t>
            </a:r>
          </a:p>
          <a:p>
            <a:pPr>
              <a:buClr>
                <a:srgbClr val="FFFFFF"/>
              </a:buClr>
            </a:pPr>
            <a:r>
              <a:rPr lang="en-US"/>
              <a:t>Danas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najzastupljenije</a:t>
            </a:r>
            <a:r>
              <a:rPr lang="en-US"/>
              <a:t> 2 </a:t>
            </a:r>
            <a:r>
              <a:rPr lang="en-US" err="1"/>
              <a:t>vrste</a:t>
            </a:r>
            <a:r>
              <a:rPr lang="en-US"/>
              <a:t> </a:t>
            </a:r>
            <a:r>
              <a:rPr lang="en-US" err="1"/>
              <a:t>tehnologija</a:t>
            </a:r>
            <a:r>
              <a:rPr lang="en-US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FDM/FFF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SLA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D9A1-9570-BA30-E541-FD3CF10A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PREUZIMANJE DATOTEKE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48B2-7239-FCDC-E3C0-DBDAFCDD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948992"/>
            <a:ext cx="10131425" cy="3649133"/>
          </a:xfrm>
        </p:spPr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Kliknemo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 Download All Files </a:t>
            </a:r>
            <a:r>
              <a:rPr lang="en-US" dirty="0" err="1">
                <a:ea typeface="Calibri"/>
                <a:cs typeface="Calibri"/>
              </a:rPr>
              <a:t>dugme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dirty="0" err="1">
                <a:ea typeface="Calibri"/>
                <a:cs typeface="Calibri"/>
              </a:rPr>
              <a:t>Nakon</a:t>
            </a:r>
            <a:r>
              <a:rPr lang="en-US" dirty="0">
                <a:ea typeface="Calibri"/>
                <a:cs typeface="Calibri"/>
              </a:rPr>
              <a:t> toga pre</a:t>
            </a:r>
            <a:r>
              <a:rPr lang="hr-HR" dirty="0"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a</a:t>
            </a:r>
            <a:r>
              <a:rPr lang="hr-HR" dirty="0">
                <a:ea typeface="Calibri"/>
                <a:cs typeface="Calibri"/>
              </a:rPr>
              <a:t>c</a:t>
            </a:r>
            <a:r>
              <a:rPr lang="en-US" dirty="0" err="1">
                <a:ea typeface="Calibri"/>
                <a:cs typeface="Calibri"/>
              </a:rPr>
              <a:t>imo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datoteke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svoje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>
              <a:buClr>
                <a:srgbClr val="FFFFFF"/>
              </a:buClr>
            </a:pPr>
            <a:r>
              <a:rPr lang="hr-HR" dirty="0">
                <a:ea typeface="Calibri"/>
                <a:cs typeface="Calibri"/>
              </a:rPr>
              <a:t>r</a:t>
            </a:r>
            <a:r>
              <a:rPr lang="en-US" dirty="0" err="1">
                <a:ea typeface="Calibri"/>
                <a:cs typeface="Calibri"/>
              </a:rPr>
              <a:t>ačunalo</a:t>
            </a:r>
            <a:r>
              <a:rPr lang="en-US" dirty="0">
                <a:ea typeface="Calibri"/>
                <a:cs typeface="Calibri"/>
              </a:rPr>
              <a:t> u </a:t>
            </a:r>
            <a:r>
              <a:rPr lang="en-US" dirty="0" err="1">
                <a:ea typeface="Calibri"/>
                <a:cs typeface="Calibri"/>
              </a:rPr>
              <a:t>neku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svoju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mapu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U </a:t>
            </a:r>
            <a:r>
              <a:rPr lang="en-US" dirty="0" err="1">
                <a:ea typeface="Calibri"/>
                <a:cs typeface="Calibri"/>
              </a:rPr>
              <a:t>mapi</a:t>
            </a:r>
            <a:r>
              <a:rPr lang="en-US" dirty="0">
                <a:ea typeface="Calibri"/>
                <a:cs typeface="Calibri"/>
              </a:rPr>
              <a:t> Files </a:t>
            </a:r>
            <a:r>
              <a:rPr lang="hr-HR" dirty="0">
                <a:ea typeface="Calibri"/>
                <a:cs typeface="Calibri"/>
              </a:rPr>
              <a:t>bit će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datotek</a:t>
            </a:r>
            <a:r>
              <a:rPr lang="hr-HR" dirty="0">
                <a:ea typeface="Calibri"/>
                <a:cs typeface="Calibri"/>
              </a:rPr>
              <a:t>a</a:t>
            </a:r>
            <a:r>
              <a:rPr lang="en-US" dirty="0">
                <a:ea typeface="Calibri"/>
                <a:cs typeface="Calibri"/>
              </a:rPr>
              <a:t>  s </a:t>
            </a:r>
            <a:r>
              <a:rPr lang="en-US" dirty="0" err="1">
                <a:ea typeface="Calibri"/>
                <a:cs typeface="Calibri"/>
              </a:rPr>
              <a:t>nastavkom</a:t>
            </a:r>
            <a:r>
              <a:rPr lang="en-US" dirty="0">
                <a:ea typeface="Calibri"/>
                <a:cs typeface="Calibri"/>
              </a:rPr>
              <a:t> .</a:t>
            </a:r>
            <a:r>
              <a:rPr lang="en-US" dirty="0" err="1">
                <a:ea typeface="Calibri"/>
                <a:cs typeface="Calibri"/>
              </a:rPr>
              <a:t>stl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F65EA30-0D3F-1189-9EDF-D14726BB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55" t="23677" r="6026" b="14609"/>
          <a:stretch>
            <a:fillRect/>
          </a:stretch>
        </p:blipFill>
        <p:spPr>
          <a:xfrm>
            <a:off x="6696892" y="632470"/>
            <a:ext cx="4075612" cy="30416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0194" t="15620" r="8136" b="50916"/>
          <a:stretch/>
        </p:blipFill>
        <p:spPr>
          <a:xfrm>
            <a:off x="363710" y="4083951"/>
            <a:ext cx="6829570" cy="20847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28283" t="15185" r="39903" b="60501"/>
          <a:stretch/>
        </p:blipFill>
        <p:spPr>
          <a:xfrm>
            <a:off x="7705036" y="4223656"/>
            <a:ext cx="3909712" cy="16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2FB8-0EAA-D365-17B6-B4348138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2. </a:t>
            </a:r>
            <a:r>
              <a:rPr lang="en-US" b="1" dirty="0" err="1"/>
              <a:t>Priprema</a:t>
            </a:r>
            <a:r>
              <a:rPr lang="en-US" b="1" dirty="0"/>
              <a:t> </a:t>
            </a:r>
            <a:r>
              <a:rPr lang="en-US" b="1" dirty="0" err="1"/>
              <a:t>modela</a:t>
            </a:r>
            <a:r>
              <a:rPr lang="en-US" b="1" dirty="0"/>
              <a:t> (slicing)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A5406-F428-99EC-A040-0730FE6D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982" y="1150076"/>
            <a:ext cx="6927849" cy="455784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ea typeface="+mn-lt"/>
                <a:cs typeface="+mn-lt"/>
              </a:rPr>
              <a:t>Slicing</a:t>
            </a:r>
            <a:r>
              <a:rPr lang="en-US" sz="2000" dirty="0">
                <a:ea typeface="+mn-lt"/>
                <a:cs typeface="+mn-lt"/>
              </a:rPr>
              <a:t> je </a:t>
            </a:r>
            <a:r>
              <a:rPr lang="en-US" sz="2000" dirty="0" err="1">
                <a:ea typeface="+mn-lt"/>
                <a:cs typeface="+mn-lt"/>
              </a:rPr>
              <a:t>proces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kojem</a:t>
            </a:r>
            <a:r>
              <a:rPr lang="en-US" sz="2000" dirty="0">
                <a:ea typeface="+mn-lt"/>
                <a:cs typeface="+mn-lt"/>
              </a:rPr>
              <a:t> se 3D model (</a:t>
            </a:r>
            <a:r>
              <a:rPr lang="en-US" sz="2000" dirty="0" err="1">
                <a:ea typeface="+mn-lt"/>
                <a:cs typeface="+mn-lt"/>
              </a:rPr>
              <a:t>najčešće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hr-HR" sz="2000" dirty="0">
                <a:ea typeface="+mn-lt"/>
                <a:cs typeface="+mn-lt"/>
              </a:rPr>
              <a:t>datoteka </a:t>
            </a:r>
            <a:r>
              <a:rPr lang="en-US" sz="2000" dirty="0">
                <a:ea typeface="+mn-lt"/>
                <a:cs typeface="+mn-lt"/>
              </a:rPr>
              <a:t>u </a:t>
            </a:r>
            <a:r>
              <a:rPr lang="en-US" sz="2000" b="1" dirty="0">
                <a:ea typeface="+mn-lt"/>
                <a:cs typeface="+mn-lt"/>
              </a:rPr>
              <a:t>.STL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formatu</a:t>
            </a:r>
            <a:r>
              <a:rPr lang="en-US" sz="2000" dirty="0">
                <a:ea typeface="+mn-lt"/>
                <a:cs typeface="+mn-lt"/>
              </a:rPr>
              <a:t>) </a:t>
            </a:r>
            <a:r>
              <a:rPr lang="en-US" sz="2000" b="1" dirty="0" err="1">
                <a:ea typeface="+mn-lt"/>
                <a:cs typeface="+mn-lt"/>
              </a:rPr>
              <a:t>pretvara</a:t>
            </a:r>
            <a:r>
              <a:rPr lang="en-US" sz="2000" b="1" dirty="0">
                <a:ea typeface="+mn-lt"/>
                <a:cs typeface="+mn-lt"/>
              </a:rPr>
              <a:t> u </a:t>
            </a:r>
            <a:r>
              <a:rPr lang="en-US" sz="2000" b="1" dirty="0" err="1">
                <a:ea typeface="+mn-lt"/>
                <a:cs typeface="+mn-lt"/>
              </a:rPr>
              <a:t>upute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koje</a:t>
            </a:r>
            <a:r>
              <a:rPr lang="en-US" sz="2000" dirty="0">
                <a:ea typeface="+mn-lt"/>
                <a:cs typeface="+mn-lt"/>
              </a:rPr>
              <a:t> 3D printer </a:t>
            </a:r>
            <a:r>
              <a:rPr lang="en-US" sz="2000" dirty="0" err="1">
                <a:ea typeface="+mn-lt"/>
                <a:cs typeface="+mn-lt"/>
              </a:rPr>
              <a:t>može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razumjeti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upute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zovu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>
                <a:ea typeface="+mn-lt"/>
                <a:cs typeface="+mn-lt"/>
              </a:rPr>
              <a:t>G-code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Popularni</a:t>
            </a:r>
            <a:r>
              <a:rPr lang="en-US" sz="2000" dirty="0"/>
              <a:t> slicer </a:t>
            </a:r>
            <a:r>
              <a:rPr lang="en-US" sz="2000" dirty="0" err="1"/>
              <a:t>programi</a:t>
            </a:r>
            <a:r>
              <a:rPr lang="en-US" sz="2000" dirty="0"/>
              <a:t>: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>
                <a:ea typeface="+mn-lt"/>
                <a:cs typeface="+mn-lt"/>
              </a:rPr>
              <a:t>Ultimaker</a:t>
            </a:r>
            <a:r>
              <a:rPr lang="en-US" sz="2000" b="1" dirty="0">
                <a:ea typeface="+mn-lt"/>
                <a:cs typeface="+mn-lt"/>
              </a:rPr>
              <a:t> Cura</a:t>
            </a:r>
            <a:r>
              <a:rPr lang="en-US" sz="2000" dirty="0">
                <a:ea typeface="+mn-lt"/>
                <a:cs typeface="+mn-lt"/>
              </a:rPr>
              <a:t> – </a:t>
            </a:r>
            <a:r>
              <a:rPr lang="en-US" sz="2000" dirty="0" err="1">
                <a:ea typeface="+mn-lt"/>
                <a:cs typeface="+mn-lt"/>
              </a:rPr>
              <a:t>besplatan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jednostavan</a:t>
            </a:r>
            <a:r>
              <a:rPr lang="en-US" sz="2000" dirty="0">
                <a:ea typeface="+mn-lt"/>
                <a:cs typeface="+mn-lt"/>
              </a:rPr>
              <a:t> za </a:t>
            </a:r>
            <a:r>
              <a:rPr lang="en-US" sz="2000" dirty="0" err="1">
                <a:ea typeface="+mn-lt"/>
                <a:cs typeface="+mn-lt"/>
              </a:rPr>
              <a:t>početnike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>
                <a:ea typeface="+mn-lt"/>
                <a:cs typeface="+mn-lt"/>
              </a:rPr>
              <a:t>PrusaSlicer</a:t>
            </a:r>
            <a:r>
              <a:rPr lang="en-US" sz="2000" dirty="0">
                <a:ea typeface="+mn-lt"/>
                <a:cs typeface="+mn-lt"/>
              </a:rPr>
              <a:t> – </a:t>
            </a:r>
            <a:r>
              <a:rPr lang="en-US" sz="2000" dirty="0" err="1">
                <a:ea typeface="+mn-lt"/>
                <a:cs typeface="+mn-lt"/>
              </a:rPr>
              <a:t>odličan</a:t>
            </a:r>
            <a:r>
              <a:rPr lang="en-US" sz="2000" dirty="0">
                <a:ea typeface="+mn-lt"/>
                <a:cs typeface="+mn-lt"/>
              </a:rPr>
              <a:t> za Prusa </a:t>
            </a:r>
            <a:r>
              <a:rPr lang="en-US" sz="2000" dirty="0" err="1">
                <a:ea typeface="+mn-lt"/>
                <a:cs typeface="+mn-lt"/>
              </a:rPr>
              <a:t>printere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s </a:t>
            </a:r>
            <a:r>
              <a:rPr lang="en-US" sz="2000" dirty="0" err="1">
                <a:ea typeface="+mn-lt"/>
                <a:cs typeface="+mn-lt"/>
              </a:rPr>
              <a:t>drugima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ea typeface="+mn-lt"/>
                <a:cs typeface="+mn-lt"/>
              </a:rPr>
              <a:t>Bambu Studio</a:t>
            </a:r>
            <a:r>
              <a:rPr lang="en-US" sz="2000" dirty="0">
                <a:ea typeface="+mn-lt"/>
                <a:cs typeface="+mn-lt"/>
              </a:rPr>
              <a:t> – </a:t>
            </a:r>
            <a:r>
              <a:rPr lang="en-US" sz="2000" dirty="0" err="1">
                <a:ea typeface="+mn-lt"/>
                <a:cs typeface="+mn-lt"/>
              </a:rPr>
              <a:t>moderan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brz</a:t>
            </a:r>
            <a:r>
              <a:rPr lang="en-US" sz="2000" dirty="0">
                <a:ea typeface="+mn-lt"/>
                <a:cs typeface="+mn-lt"/>
              </a:rPr>
              <a:t>, s </a:t>
            </a:r>
            <a:r>
              <a:rPr lang="en-US" sz="2000" dirty="0" err="1">
                <a:ea typeface="+mn-lt"/>
                <a:cs typeface="+mn-lt"/>
              </a:rPr>
              <a:t>puno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opcija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ea typeface="+mn-lt"/>
                <a:cs typeface="+mn-lt"/>
              </a:rPr>
              <a:t>Lychee Slicer</a:t>
            </a:r>
            <a:r>
              <a:rPr lang="en-US" sz="2000" dirty="0">
                <a:ea typeface="+mn-lt"/>
                <a:cs typeface="+mn-lt"/>
              </a:rPr>
              <a:t> – </a:t>
            </a:r>
            <a:r>
              <a:rPr lang="en-US" sz="2000" dirty="0" err="1">
                <a:ea typeface="+mn-lt"/>
                <a:cs typeface="+mn-lt"/>
              </a:rPr>
              <a:t>koristi</a:t>
            </a:r>
            <a:r>
              <a:rPr lang="en-US" sz="2000" dirty="0">
                <a:ea typeface="+mn-lt"/>
                <a:cs typeface="+mn-lt"/>
              </a:rPr>
              <a:t> se za resin </a:t>
            </a:r>
            <a:r>
              <a:rPr lang="en-US" sz="2000" dirty="0" err="1">
                <a:ea typeface="+mn-lt"/>
                <a:cs typeface="+mn-lt"/>
              </a:rPr>
              <a:t>printere</a:t>
            </a:r>
            <a:r>
              <a:rPr lang="en-US" sz="2000" dirty="0">
                <a:ea typeface="+mn-lt"/>
                <a:cs typeface="+mn-lt"/>
              </a:rPr>
              <a:t> (SLA/DLP).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Tu </a:t>
            </a:r>
            <a:r>
              <a:rPr lang="en-US" sz="2000" dirty="0" err="1">
                <a:ea typeface="+mn-lt"/>
                <a:cs typeface="+mn-lt"/>
              </a:rPr>
              <a:t>podešavaš</a:t>
            </a:r>
            <a:r>
              <a:rPr lang="en-US" sz="2000" dirty="0">
                <a:ea typeface="+mn-lt"/>
                <a:cs typeface="+mn-lt"/>
              </a:rPr>
              <a:t>: 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Visinu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sloja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Brzinu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štampe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Temperaturu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Potporne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strukture</a:t>
            </a:r>
            <a:r>
              <a:rPr lang="en-US" sz="2000" dirty="0">
                <a:ea typeface="+mn-lt"/>
                <a:cs typeface="+mn-lt"/>
              </a:rPr>
              <a:t> (supports)</a:t>
            </a:r>
            <a:endParaRPr lang="en-US" sz="20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Punjenje</a:t>
            </a:r>
            <a:r>
              <a:rPr lang="en-US" sz="2000" dirty="0">
                <a:ea typeface="+mn-lt"/>
                <a:cs typeface="+mn-lt"/>
              </a:rPr>
              <a:t> (infill)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755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A341-7678-61EB-6D08-89D904D6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PRUSASLICER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8C1D-D08C-EF13-218A-75D000F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ea typeface="+mn-lt"/>
                <a:cs typeface="+mn-lt"/>
              </a:rPr>
              <a:t>PrusaSlicer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besplatan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moćan</a:t>
            </a:r>
            <a:r>
              <a:rPr lang="en-US" sz="2000" dirty="0">
                <a:ea typeface="+mn-lt"/>
                <a:cs typeface="+mn-lt"/>
              </a:rPr>
              <a:t> program za </a:t>
            </a:r>
            <a:r>
              <a:rPr lang="en-US" sz="2000" b="1" dirty="0">
                <a:ea typeface="+mn-lt"/>
                <a:cs typeface="+mn-lt"/>
              </a:rPr>
              <a:t>slicing</a:t>
            </a:r>
            <a:r>
              <a:rPr lang="en-US" sz="2000" dirty="0">
                <a:ea typeface="+mn-lt"/>
                <a:cs typeface="+mn-lt"/>
              </a:rPr>
              <a:t> 3D </a:t>
            </a:r>
            <a:r>
              <a:rPr lang="en-US" sz="2000" dirty="0" err="1">
                <a:ea typeface="+mn-lt"/>
                <a:cs typeface="+mn-lt"/>
              </a:rPr>
              <a:t>modela</a:t>
            </a:r>
            <a:r>
              <a:rPr lang="en-US" sz="2000" dirty="0">
                <a:ea typeface="+mn-lt"/>
                <a:cs typeface="+mn-lt"/>
              </a:rPr>
              <a:t> – </a:t>
            </a:r>
            <a:r>
              <a:rPr lang="en-US" sz="2000" dirty="0" err="1">
                <a:ea typeface="+mn-lt"/>
                <a:cs typeface="+mn-lt"/>
              </a:rPr>
              <a:t>pretvara</a:t>
            </a:r>
            <a:r>
              <a:rPr lang="en-US" sz="2000" dirty="0">
                <a:ea typeface="+mn-lt"/>
                <a:cs typeface="+mn-lt"/>
              </a:rPr>
              <a:t> STL </a:t>
            </a:r>
            <a:r>
              <a:rPr lang="en-US" sz="2000" dirty="0" err="1">
                <a:ea typeface="+mn-lt"/>
                <a:cs typeface="+mn-lt"/>
              </a:rPr>
              <a:t>datoteke</a:t>
            </a:r>
            <a:r>
              <a:rPr lang="en-US" sz="2000" dirty="0">
                <a:ea typeface="+mn-lt"/>
                <a:cs typeface="+mn-lt"/>
              </a:rPr>
              <a:t> u G-code koji </a:t>
            </a:r>
            <a:r>
              <a:rPr lang="en-US" sz="2000" dirty="0" err="1">
                <a:ea typeface="+mn-lt"/>
                <a:cs typeface="+mn-lt"/>
              </a:rPr>
              <a:t>tvoj</a:t>
            </a:r>
            <a:r>
              <a:rPr lang="en-US" sz="2000" dirty="0">
                <a:ea typeface="+mn-lt"/>
                <a:cs typeface="+mn-lt"/>
              </a:rPr>
              <a:t> 3D printer </a:t>
            </a:r>
            <a:r>
              <a:rPr lang="en-US" sz="2000" dirty="0" err="1">
                <a:ea typeface="+mn-lt"/>
                <a:cs typeface="+mn-lt"/>
              </a:rPr>
              <a:t>može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razumjeti</a:t>
            </a:r>
            <a:r>
              <a:rPr lang="en-US" sz="2000" dirty="0">
                <a:ea typeface="+mn-lt"/>
                <a:cs typeface="+mn-lt"/>
              </a:rPr>
              <a:t>. Radi s Prusa </a:t>
            </a:r>
            <a:r>
              <a:rPr lang="en-US" sz="2000" dirty="0" err="1">
                <a:ea typeface="+mn-lt"/>
                <a:cs typeface="+mn-lt"/>
              </a:rPr>
              <a:t>printerima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s </a:t>
            </a:r>
            <a:r>
              <a:rPr lang="en-US" sz="2000" dirty="0" err="1">
                <a:ea typeface="+mn-lt"/>
                <a:cs typeface="+mn-lt"/>
              </a:rPr>
              <a:t>mnogim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drugim</a:t>
            </a:r>
            <a:r>
              <a:rPr lang="en-US" sz="2000" dirty="0">
                <a:ea typeface="+mn-lt"/>
                <a:cs typeface="+mn-lt"/>
              </a:rPr>
              <a:t> (Ender, </a:t>
            </a:r>
            <a:r>
              <a:rPr lang="en-US" sz="2000" dirty="0" err="1">
                <a:ea typeface="+mn-lt"/>
                <a:cs typeface="+mn-lt"/>
              </a:rPr>
              <a:t>Anycubic</a:t>
            </a:r>
            <a:r>
              <a:rPr lang="en-US" sz="2000" dirty="0">
                <a:ea typeface="+mn-lt"/>
                <a:cs typeface="+mn-lt"/>
              </a:rPr>
              <a:t>, Bambu...).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9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4C45-2AEA-F7C5-4600-3874D032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INSTALACIJA PROGRAMA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F980A-EF2D-2974-5CC7-7A17BE753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61" y="1895882"/>
            <a:ext cx="8105132" cy="45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44EF-20C1-C6C7-127C-5BBA70F2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POKRETANJE PROGRAMA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25057-178B-A6F6-1038-9CD1B642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075" y="1919663"/>
            <a:ext cx="8081686" cy="45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3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E87F-67E8-D9F9-CE05-B6C71B1A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OTVARANJE .STL DATOTEKE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9D398E-A295-28EB-EEC9-E19AC9026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793" y="2060005"/>
            <a:ext cx="7741717" cy="43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DE5-655A-9F60-CC14-DCEC2F27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SLIKA 3D MODELA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3A9039-863E-ED75-13EB-20688563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049" y="1854684"/>
            <a:ext cx="8125327" cy="45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6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FE8F-11E1-B061-B855-6E4BB3DD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PLATER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F104-D25F-5627-475A-4805E79A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913468"/>
            <a:ext cx="4166054" cy="3703561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PODLOGA NA KOJOJ SE NALAZI 3D MODEL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PODLOGU MOŽETE ZAKRETATI MIŠEM U BILO KOJEM SMJERU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POGLED NA MODEL IZ VIŠE SMJEROVA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A989F-9913-4AE2-5641-0D2A0BFBF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61" t="21143" r="30178" b="9365"/>
          <a:stretch>
            <a:fillRect/>
          </a:stretch>
        </p:blipFill>
        <p:spPr>
          <a:xfrm>
            <a:off x="4974771" y="1156063"/>
            <a:ext cx="6531441" cy="41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67B2-F28E-AD86-11FC-8BDD79B7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Podešavanja</a:t>
            </a:r>
            <a:r>
              <a:rPr lang="en-US" dirty="0">
                <a:ea typeface="Calibri Light"/>
                <a:cs typeface="Calibri Light"/>
              </a:rPr>
              <a:t> za </a:t>
            </a:r>
            <a:r>
              <a:rPr lang="en-US" dirty="0" err="1">
                <a:ea typeface="Calibri Light"/>
                <a:cs typeface="Calibri Light"/>
              </a:rPr>
              <a:t>slajsing</a:t>
            </a:r>
            <a:endParaRPr lang="en-US" dirty="0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B95CD5-A12F-A8AF-9255-D69E126D5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7690" t="-1929" r="181"/>
          <a:stretch>
            <a:fillRect/>
          </a:stretch>
        </p:blipFill>
        <p:spPr>
          <a:xfrm>
            <a:off x="7548762" y="207759"/>
            <a:ext cx="3538047" cy="6228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F825A-A50D-340B-8F23-D5E3D78FAD80}"/>
              </a:ext>
            </a:extLst>
          </p:cNvPr>
          <p:cNvSpPr txBox="1"/>
          <p:nvPr/>
        </p:nvSpPr>
        <p:spPr>
          <a:xfrm>
            <a:off x="1099038" y="2549769"/>
            <a:ext cx="447821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Postavke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</a:t>
            </a:r>
            <a:r>
              <a:rPr lang="en-US" dirty="0">
                <a:ea typeface="Calibri"/>
                <a:cs typeface="Calibri"/>
              </a:rPr>
              <a:t> :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Print settings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Filament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Printer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Support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Calibri"/>
                <a:cs typeface="Calibri"/>
              </a:rPr>
              <a:t>Name </a:t>
            </a:r>
            <a:r>
              <a:rPr lang="hr-HR" dirty="0">
                <a:ea typeface="Calibri"/>
                <a:cs typeface="Calibri"/>
              </a:rPr>
              <a:t> - 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vidi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datoteke</a:t>
            </a:r>
            <a:r>
              <a:rPr lang="en-US" dirty="0">
                <a:ea typeface="Calibri"/>
                <a:cs typeface="Calibri"/>
              </a:rPr>
              <a:t> 3d </a:t>
            </a:r>
            <a:r>
              <a:rPr lang="en-US" dirty="0" err="1">
                <a:ea typeface="Calibri"/>
                <a:cs typeface="Calibri"/>
              </a:rPr>
              <a:t>modela</a:t>
            </a:r>
            <a:endParaRPr lang="hr-HR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endParaRPr lang="hr-HR" dirty="0">
              <a:ea typeface="Calibri"/>
              <a:cs typeface="Calibri"/>
            </a:endParaRPr>
          </a:p>
          <a:p>
            <a:r>
              <a:rPr lang="hr-HR" dirty="0">
                <a:ea typeface="Calibri"/>
                <a:cs typeface="Calibri"/>
              </a:rPr>
              <a:t>Na dnu okvira je gumb </a:t>
            </a:r>
            <a:r>
              <a:rPr lang="hr-HR" dirty="0" err="1">
                <a:ea typeface="Calibri"/>
                <a:cs typeface="Calibri"/>
              </a:rPr>
              <a:t>Slice</a:t>
            </a:r>
            <a:r>
              <a:rPr lang="hr-HR" dirty="0">
                <a:ea typeface="Calibri"/>
                <a:cs typeface="Calibri"/>
              </a:rPr>
              <a:t> </a:t>
            </a:r>
            <a:r>
              <a:rPr lang="hr-HR" dirty="0" err="1">
                <a:ea typeface="Calibri"/>
                <a:cs typeface="Calibri"/>
              </a:rPr>
              <a:t>now</a:t>
            </a:r>
            <a:r>
              <a:rPr lang="hr-HR" dirty="0">
                <a:ea typeface="Calibri"/>
                <a:cs typeface="Calibri"/>
              </a:rPr>
              <a:t>, kada ste podesili postavke kliknete mišem na </a:t>
            </a:r>
            <a:r>
              <a:rPr lang="hr-HR" dirty="0" err="1">
                <a:ea typeface="Calibri"/>
                <a:cs typeface="Calibri"/>
              </a:rPr>
              <a:t>Slice</a:t>
            </a:r>
            <a:r>
              <a:rPr lang="hr-HR" dirty="0">
                <a:ea typeface="Calibri"/>
                <a:cs typeface="Calibri"/>
              </a:rPr>
              <a:t> </a:t>
            </a:r>
            <a:r>
              <a:rPr lang="hr-HR" dirty="0" err="1">
                <a:ea typeface="Calibri"/>
                <a:cs typeface="Calibri"/>
              </a:rPr>
              <a:t>now</a:t>
            </a:r>
            <a:r>
              <a:rPr lang="hr-HR" dirty="0">
                <a:ea typeface="Calibri"/>
                <a:cs typeface="Calibri"/>
              </a:rPr>
              <a:t> i počinje priprema modela za 3d </a:t>
            </a:r>
            <a:r>
              <a:rPr lang="hr-HR" dirty="0" err="1">
                <a:ea typeface="Calibri"/>
                <a:cs typeface="Calibri"/>
              </a:rPr>
              <a:t>printanje</a:t>
            </a:r>
            <a:r>
              <a:rPr lang="hr-HR" dirty="0">
                <a:ea typeface="Calibri"/>
                <a:cs typeface="Calibri"/>
              </a:rPr>
              <a:t>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779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2E5B-0CCD-A3D0-B40C-17823117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ea typeface="Calibri Light"/>
                <a:cs typeface="Calibri Light"/>
              </a:rPr>
              <a:t>PRUSASLICER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4BA5-86E8-6348-DDE0-0D890D73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DETALJNIJE POSTAVKE MOŽETE PODESITI U IZBORNICIMA: 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/>
              <a:t>  </a:t>
            </a:r>
            <a:r>
              <a:rPr lang="en-US" sz="2000" b="1" dirty="0"/>
              <a:t>Print Settings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Visina</a:t>
            </a:r>
            <a:r>
              <a:rPr lang="en-US" sz="2000" dirty="0"/>
              <a:t> </a:t>
            </a:r>
            <a:r>
              <a:rPr lang="en-US" sz="2000" dirty="0" err="1"/>
              <a:t>sloja</a:t>
            </a:r>
            <a:r>
              <a:rPr lang="en-US" sz="2000" dirty="0"/>
              <a:t> (Layer height)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Ispuna</a:t>
            </a:r>
            <a:r>
              <a:rPr lang="en-US" sz="2000" dirty="0"/>
              <a:t> (Infill)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Podrške</a:t>
            </a:r>
            <a:r>
              <a:rPr lang="en-US" sz="2000" dirty="0"/>
              <a:t> (Supports)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/>
              <a:t>Brim, skirt, raft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Brzina</a:t>
            </a:r>
            <a:r>
              <a:rPr lang="en-US" sz="2000" dirty="0"/>
              <a:t> </a:t>
            </a:r>
            <a:r>
              <a:rPr lang="en-US" sz="2000" dirty="0" err="1"/>
              <a:t>ispisa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/>
              <a:t> </a:t>
            </a:r>
            <a:r>
              <a:rPr lang="en-US" sz="2000" b="1" dirty="0"/>
              <a:t>Filament Settings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Vrsta</a:t>
            </a:r>
            <a:r>
              <a:rPr lang="en-US" sz="2000" dirty="0"/>
              <a:t> </a:t>
            </a:r>
            <a:r>
              <a:rPr lang="en-US" sz="2000" dirty="0" err="1"/>
              <a:t>filamenta</a:t>
            </a:r>
            <a:r>
              <a:rPr lang="en-US" sz="2000" dirty="0"/>
              <a:t> (PLA, PETG, ABS...)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Temperatura</a:t>
            </a:r>
            <a:r>
              <a:rPr lang="en-US" sz="2000" dirty="0"/>
              <a:t> </a:t>
            </a:r>
            <a:r>
              <a:rPr lang="en-US" sz="2000" dirty="0" err="1"/>
              <a:t>mlaznice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podloge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/>
              <a:t>Brzina</a:t>
            </a:r>
            <a:r>
              <a:rPr lang="en-US" sz="2000" dirty="0"/>
              <a:t> </a:t>
            </a:r>
            <a:r>
              <a:rPr lang="en-US" sz="2000" dirty="0" err="1"/>
              <a:t>ventilatora</a:t>
            </a:r>
            <a:r>
              <a:rPr lang="en-US" sz="2000" dirty="0"/>
              <a:t>, </a:t>
            </a:r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b="1" dirty="0"/>
              <a:t>Printer Settings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Odabir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printera</a:t>
            </a:r>
            <a:r>
              <a:rPr lang="en-US" sz="2000" dirty="0">
                <a:ea typeface="+mn-lt"/>
                <a:cs typeface="+mn-lt"/>
              </a:rPr>
              <a:t> (Prusa MK3, Ender 3, </a:t>
            </a:r>
            <a:r>
              <a:rPr lang="en-US" sz="2000" dirty="0" err="1">
                <a:ea typeface="+mn-lt"/>
                <a:cs typeface="+mn-lt"/>
              </a:rPr>
              <a:t>itd</a:t>
            </a:r>
            <a:r>
              <a:rPr lang="en-US" sz="2000" dirty="0">
                <a:ea typeface="+mn-lt"/>
                <a:cs typeface="+mn-lt"/>
              </a:rPr>
              <a:t>.)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ea typeface="+mn-lt"/>
                <a:cs typeface="+mn-lt"/>
              </a:rPr>
              <a:t>Promjer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mlaznice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dimenzije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podloge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brzine</a:t>
            </a:r>
            <a:r>
              <a:rPr lang="en-US" sz="2000" dirty="0">
                <a:ea typeface="+mn-lt"/>
                <a:cs typeface="+mn-lt"/>
              </a:rPr>
              <a:t>...</a:t>
            </a:r>
            <a:endParaRPr lang="en-US" sz="2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00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3F41-5AF3-3731-A705-F478E64D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FDM/FFF tehnologija</a:t>
            </a:r>
            <a:endParaRPr lang="en-US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9399FE-3F29-B285-16CA-B7B134340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537943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36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2E1D-29BD-3074-A2C5-E2A17D31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latin typeface="Aptos"/>
              </a:rPr>
              <a:t>“Layers and Perimeters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2E46-ABF1-6A8B-CA32-6F541339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ključne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postavke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određuju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kako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će</a:t>
            </a:r>
            <a:r>
              <a:rPr lang="en-US" b="1" dirty="0">
                <a:ea typeface="+mn-lt"/>
                <a:cs typeface="+mn-lt"/>
              </a:rPr>
              <a:t> se </a:t>
            </a:r>
            <a:r>
              <a:rPr lang="en-US" b="1" dirty="0" err="1">
                <a:ea typeface="+mn-lt"/>
                <a:cs typeface="+mn-lt"/>
              </a:rPr>
              <a:t>tvoj</a:t>
            </a:r>
            <a:r>
              <a:rPr lang="en-US" b="1" dirty="0">
                <a:ea typeface="+mn-lt"/>
                <a:cs typeface="+mn-lt"/>
              </a:rPr>
              <a:t> model </a:t>
            </a:r>
            <a:r>
              <a:rPr lang="en-US" b="1" dirty="0" err="1">
                <a:ea typeface="+mn-lt"/>
                <a:cs typeface="+mn-lt"/>
              </a:rPr>
              <a:t>graditi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sloj</a:t>
            </a:r>
            <a:r>
              <a:rPr lang="en-US" b="1" dirty="0">
                <a:ea typeface="+mn-lt"/>
                <a:cs typeface="+mn-lt"/>
              </a:rPr>
              <a:t> po </a:t>
            </a:r>
            <a:r>
              <a:rPr lang="en-US" b="1" dirty="0" err="1">
                <a:ea typeface="+mn-lt"/>
                <a:cs typeface="+mn-lt"/>
              </a:rPr>
              <a:t>sloj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koliko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čvrst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precizan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kvalitetan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Layer Height (</a:t>
            </a:r>
            <a:r>
              <a:rPr lang="en-US" b="1" dirty="0" err="1"/>
              <a:t>Visina</a:t>
            </a:r>
            <a:r>
              <a:rPr lang="en-US" b="1" dirty="0"/>
              <a:t> </a:t>
            </a:r>
            <a:r>
              <a:rPr lang="en-US" b="1" dirty="0" err="1"/>
              <a:t>sloja</a:t>
            </a:r>
            <a:r>
              <a:rPr lang="en-US" b="1" dirty="0"/>
              <a:t>)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Određuje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debljinu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svakog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sloja</a:t>
            </a:r>
            <a:r>
              <a:rPr lang="en-US" dirty="0">
                <a:ea typeface="+mn-lt"/>
                <a:cs typeface="+mn-lt"/>
              </a:rPr>
              <a:t> koji printer </a:t>
            </a:r>
            <a:r>
              <a:rPr lang="en-US" dirty="0" err="1">
                <a:ea typeface="+mn-lt"/>
                <a:cs typeface="+mn-lt"/>
              </a:rPr>
              <a:t>ispisuje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Manja </a:t>
            </a:r>
            <a:r>
              <a:rPr lang="en-US" dirty="0" err="1">
                <a:ea typeface="+mn-lt"/>
                <a:cs typeface="+mn-lt"/>
              </a:rPr>
              <a:t>visina</a:t>
            </a:r>
            <a:r>
              <a:rPr lang="en-US" dirty="0">
                <a:ea typeface="+mn-lt"/>
                <a:cs typeface="+mn-lt"/>
              </a:rPr>
              <a:t> = </a:t>
            </a:r>
            <a:r>
              <a:rPr lang="en-US" b="1" dirty="0" err="1">
                <a:ea typeface="+mn-lt"/>
                <a:cs typeface="+mn-lt"/>
              </a:rPr>
              <a:t>bolja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kvaliteta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ali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sporiji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ispis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>
                <a:ea typeface="+mn-lt"/>
                <a:cs typeface="+mn-lt"/>
              </a:rPr>
              <a:t>Veća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visina</a:t>
            </a:r>
            <a:r>
              <a:rPr lang="en-US" dirty="0">
                <a:ea typeface="+mn-lt"/>
                <a:cs typeface="+mn-lt"/>
              </a:rPr>
              <a:t> = </a:t>
            </a:r>
            <a:r>
              <a:rPr lang="en-US" b="1" dirty="0" err="1">
                <a:ea typeface="+mn-lt"/>
                <a:cs typeface="+mn-lt"/>
              </a:rPr>
              <a:t>brži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ispis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ali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manje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detalja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err="1">
                <a:ea typeface="+mn-lt"/>
                <a:cs typeface="+mn-lt"/>
              </a:rPr>
              <a:t>Primjeri</a:t>
            </a:r>
            <a:r>
              <a:rPr lang="en-US" b="1" dirty="0">
                <a:ea typeface="+mn-lt"/>
                <a:cs typeface="+mn-lt"/>
              </a:rPr>
              <a:t>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0.1 mm – </a:t>
            </a:r>
            <a:r>
              <a:rPr lang="en-US" dirty="0" err="1">
                <a:ea typeface="+mn-lt"/>
                <a:cs typeface="+mn-lt"/>
              </a:rPr>
              <a:t>visoka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kvaliteta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npr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figurice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0.2 mm – </a:t>
            </a:r>
            <a:r>
              <a:rPr lang="en-US" dirty="0" err="1">
                <a:ea typeface="+mn-lt"/>
                <a:cs typeface="+mn-lt"/>
              </a:rPr>
              <a:t>standardna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kvaliteta</a:t>
            </a:r>
            <a:endParaRPr lang="en-US" dirty="0" err="1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0.3 mm – </a:t>
            </a:r>
            <a:r>
              <a:rPr lang="en-US" dirty="0" err="1">
                <a:ea typeface="+mn-lt"/>
                <a:cs typeface="+mn-lt"/>
              </a:rPr>
              <a:t>brzi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ispis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npr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prototipovi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E9FC-F281-59F5-3866-79C6BEF4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sz="2800" b="1">
                <a:latin typeface="Aptos"/>
              </a:rPr>
              <a:t>Perimeters (Wall Line Count)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0C15-8796-3747-88D1-4B0CD8FD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Perimeters (</a:t>
            </a:r>
            <a:r>
              <a:rPr lang="en-US" b="1" dirty="0" err="1"/>
              <a:t>vanjski</a:t>
            </a:r>
            <a:r>
              <a:rPr lang="en-US" b="1" dirty="0"/>
              <a:t> </a:t>
            </a:r>
            <a:r>
              <a:rPr lang="en-US" b="1" dirty="0" err="1"/>
              <a:t>zidovi</a:t>
            </a:r>
            <a:r>
              <a:rPr lang="en-US" b="1" dirty="0"/>
              <a:t>)?</a:t>
            </a:r>
            <a:endParaRPr lang="en-US" dirty="0"/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 err="1">
                <a:ea typeface="+mn-lt"/>
                <a:cs typeface="+mn-lt"/>
              </a:rPr>
              <a:t>Broj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vanjskih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linija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printer </a:t>
            </a:r>
            <a:r>
              <a:rPr lang="en-US" dirty="0" err="1">
                <a:ea typeface="+mn-lt"/>
                <a:cs typeface="+mn-lt"/>
              </a:rPr>
              <a:t>ispisuje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modela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Više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perimetara</a:t>
            </a:r>
            <a:r>
              <a:rPr lang="en-US" dirty="0">
                <a:ea typeface="+mn-lt"/>
                <a:cs typeface="+mn-lt"/>
              </a:rPr>
              <a:t> = </a:t>
            </a:r>
            <a:r>
              <a:rPr lang="en-US" b="1" dirty="0" err="1">
                <a:ea typeface="+mn-lt"/>
                <a:cs typeface="+mn-lt"/>
              </a:rPr>
              <a:t>čvršći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stabilniji</a:t>
            </a:r>
            <a:r>
              <a:rPr lang="en-US" b="1" dirty="0">
                <a:ea typeface="+mn-lt"/>
                <a:cs typeface="+mn-lt"/>
              </a:rPr>
              <a:t> model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Manje </a:t>
            </a:r>
            <a:r>
              <a:rPr lang="en-US" dirty="0" err="1">
                <a:ea typeface="+mn-lt"/>
                <a:cs typeface="+mn-lt"/>
              </a:rPr>
              <a:t>perimetara</a:t>
            </a:r>
            <a:r>
              <a:rPr lang="en-US" dirty="0">
                <a:ea typeface="+mn-lt"/>
                <a:cs typeface="+mn-lt"/>
              </a:rPr>
              <a:t> = </a:t>
            </a:r>
            <a:r>
              <a:rPr lang="en-US" b="1" dirty="0" err="1">
                <a:ea typeface="+mn-lt"/>
                <a:cs typeface="+mn-lt"/>
              </a:rPr>
              <a:t>brži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ispis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slabiji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zidovi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b="1" dirty="0" err="1">
                <a:ea typeface="+mn-lt"/>
                <a:cs typeface="+mn-lt"/>
              </a:rPr>
              <a:t>Primjeri</a:t>
            </a:r>
            <a:r>
              <a:rPr lang="en-US" b="1" dirty="0">
                <a:ea typeface="+mn-lt"/>
                <a:cs typeface="+mn-lt"/>
              </a:rPr>
              <a:t>: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2 </a:t>
            </a:r>
            <a:r>
              <a:rPr lang="en-US" dirty="0" err="1">
                <a:ea typeface="+mn-lt"/>
                <a:cs typeface="+mn-lt"/>
              </a:rPr>
              <a:t>perimetra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dovoljno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većinu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modela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3+ </a:t>
            </a:r>
            <a:r>
              <a:rPr lang="en-US" dirty="0" err="1">
                <a:ea typeface="+mn-lt"/>
                <a:cs typeface="+mn-lt"/>
              </a:rPr>
              <a:t>perimetra</a:t>
            </a:r>
            <a:r>
              <a:rPr lang="en-US" dirty="0">
                <a:ea typeface="+mn-lt"/>
                <a:cs typeface="+mn-lt"/>
              </a:rPr>
              <a:t> – za </a:t>
            </a:r>
            <a:r>
              <a:rPr lang="en-US" dirty="0" err="1">
                <a:ea typeface="+mn-lt"/>
                <a:cs typeface="+mn-lt"/>
              </a:rPr>
              <a:t>funkcionalne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dijelove</a:t>
            </a:r>
            <a:r>
              <a:rPr lang="en-US" dirty="0">
                <a:ea typeface="+mn-lt"/>
                <a:cs typeface="+mn-lt"/>
              </a:rPr>
              <a:t> koji </a:t>
            </a:r>
            <a:r>
              <a:rPr lang="en-US" dirty="0" err="1">
                <a:ea typeface="+mn-lt"/>
                <a:cs typeface="+mn-lt"/>
              </a:rPr>
              <a:t>moraju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jaki</a:t>
            </a:r>
            <a:endParaRPr lang="en-US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18F4-704D-40FD-C4BD-01256300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0076"/>
            <a:ext cx="2562498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INFIL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B9CB-C0CD-1D3A-9843-D2142D648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5384" y="330926"/>
            <a:ext cx="8417002" cy="6021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U </a:t>
            </a:r>
            <a:r>
              <a:rPr lang="en-US" sz="2000" dirty="0" err="1"/>
              <a:t>PrusaSlicer</a:t>
            </a:r>
            <a:r>
              <a:rPr lang="en-US" sz="2000" dirty="0"/>
              <a:t>-u, </a:t>
            </a:r>
            <a:r>
              <a:rPr lang="en-US" sz="2000" b="1" dirty="0"/>
              <a:t>Infill</a:t>
            </a:r>
            <a:r>
              <a:rPr lang="en-US" sz="2000" dirty="0"/>
              <a:t> (</a:t>
            </a:r>
            <a:r>
              <a:rPr lang="en-US" sz="2000" dirty="0" err="1"/>
              <a:t>ispuna</a:t>
            </a:r>
            <a:r>
              <a:rPr lang="en-US" sz="2000" dirty="0"/>
              <a:t>) je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postavki</a:t>
            </a:r>
            <a:r>
              <a:rPr lang="en-US" sz="2000" dirty="0"/>
              <a:t> koji </a:t>
            </a:r>
            <a:r>
              <a:rPr lang="en-US" sz="2000" dirty="0" err="1"/>
              <a:t>određuje</a:t>
            </a:r>
            <a:r>
              <a:rPr lang="en-US" sz="2000" dirty="0"/>
              <a:t> </a:t>
            </a:r>
            <a:r>
              <a:rPr lang="en-US" sz="2000" b="1" dirty="0" err="1"/>
              <a:t>unutarnju</a:t>
            </a:r>
            <a:r>
              <a:rPr lang="en-US" sz="2000" b="1" dirty="0"/>
              <a:t> </a:t>
            </a:r>
            <a:r>
              <a:rPr lang="en-US" sz="2000" b="1" dirty="0" err="1"/>
              <a:t>strukturu</a:t>
            </a:r>
            <a:r>
              <a:rPr lang="en-US" sz="2000" b="1" dirty="0"/>
              <a:t> </a:t>
            </a:r>
            <a:endParaRPr lang="hr-HR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err="1"/>
              <a:t>modela</a:t>
            </a:r>
            <a:r>
              <a:rPr lang="en-US" sz="2000" dirty="0"/>
              <a:t> – ono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vanjskih</a:t>
            </a:r>
            <a:r>
              <a:rPr lang="en-US" sz="2000" dirty="0"/>
              <a:t> </a:t>
            </a:r>
            <a:r>
              <a:rPr lang="en-US" sz="2000" dirty="0" err="1"/>
              <a:t>zidova</a:t>
            </a:r>
            <a:r>
              <a:rPr lang="en-US" sz="2000" dirty="0"/>
              <a:t>. </a:t>
            </a:r>
            <a:r>
              <a:rPr lang="en-US" sz="2000" dirty="0" err="1"/>
              <a:t>Ispuna</a:t>
            </a:r>
            <a:r>
              <a:rPr lang="en-US" sz="2000" dirty="0"/>
              <a:t> </a:t>
            </a:r>
            <a:r>
              <a:rPr lang="en-US" sz="2000" dirty="0" err="1"/>
              <a:t>utječe</a:t>
            </a:r>
            <a:r>
              <a:rPr lang="en-US" sz="2000" dirty="0"/>
              <a:t> </a:t>
            </a:r>
            <a:endParaRPr lang="hr-H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na</a:t>
            </a:r>
            <a:r>
              <a:rPr lang="en-US" sz="2000" dirty="0"/>
              <a:t> </a:t>
            </a:r>
            <a:r>
              <a:rPr lang="en-US" sz="2000" b="1" dirty="0" err="1"/>
              <a:t>čvrstoću</a:t>
            </a:r>
            <a:r>
              <a:rPr lang="en-US" sz="2000" dirty="0"/>
              <a:t>, </a:t>
            </a:r>
            <a:r>
              <a:rPr lang="en-US" sz="2000" b="1" dirty="0" err="1"/>
              <a:t>težinu</a:t>
            </a:r>
            <a:r>
              <a:rPr lang="en-US" sz="2000" dirty="0"/>
              <a:t>, </a:t>
            </a:r>
            <a:r>
              <a:rPr lang="en-US" sz="2000" b="1" dirty="0" err="1"/>
              <a:t>potrošnju</a:t>
            </a:r>
            <a:r>
              <a:rPr lang="en-US" sz="2000" b="1" dirty="0"/>
              <a:t> </a:t>
            </a:r>
            <a:r>
              <a:rPr lang="en-US" sz="2000" b="1" dirty="0" err="1"/>
              <a:t>filamenta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ispisa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err="1"/>
              <a:t>Glavne</a:t>
            </a:r>
            <a:r>
              <a:rPr lang="en-US" sz="2000" b="1" dirty="0"/>
              <a:t> </a:t>
            </a:r>
            <a:r>
              <a:rPr lang="en-US" sz="2000" b="1" dirty="0" err="1"/>
              <a:t>opcije</a:t>
            </a:r>
            <a:r>
              <a:rPr lang="en-US" sz="2000" b="1" dirty="0"/>
              <a:t> u “Infill” </a:t>
            </a:r>
            <a:r>
              <a:rPr lang="en-US" sz="2000" b="1" dirty="0" err="1"/>
              <a:t>izborniku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1. </a:t>
            </a:r>
            <a:r>
              <a:rPr lang="en-US" sz="2000" b="1" dirty="0"/>
              <a:t>Infill Density (</a:t>
            </a:r>
            <a:r>
              <a:rPr lang="en-US" sz="2000" b="1" dirty="0" err="1"/>
              <a:t>Gustoća</a:t>
            </a:r>
            <a:r>
              <a:rPr lang="en-US" sz="2000" b="1" dirty="0"/>
              <a:t> </a:t>
            </a:r>
            <a:r>
              <a:rPr lang="en-US" sz="2000" b="1" dirty="0" err="1"/>
              <a:t>ispune</a:t>
            </a:r>
            <a:r>
              <a:rPr lang="en-US" sz="2000" b="1" dirty="0"/>
              <a:t>)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Određuje</a:t>
            </a:r>
            <a:r>
              <a:rPr lang="en-US" sz="2000" dirty="0"/>
              <a:t> </a:t>
            </a:r>
            <a:r>
              <a:rPr lang="en-US" sz="2000" b="1" dirty="0" err="1"/>
              <a:t>koliko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unutrašnjost</a:t>
            </a:r>
            <a:r>
              <a:rPr lang="en-US" sz="2000" b="1" dirty="0"/>
              <a:t> </a:t>
            </a:r>
            <a:r>
              <a:rPr lang="en-US" sz="2000" b="1" dirty="0" err="1"/>
              <a:t>modela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ispunjena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Vrijednost</a:t>
            </a:r>
            <a:r>
              <a:rPr lang="en-US" sz="2000" dirty="0"/>
              <a:t> se </a:t>
            </a:r>
            <a:r>
              <a:rPr lang="en-US" sz="2000" dirty="0" err="1"/>
              <a:t>izražava</a:t>
            </a:r>
            <a:r>
              <a:rPr lang="en-US" sz="2000" dirty="0"/>
              <a:t> u </a:t>
            </a:r>
            <a:r>
              <a:rPr lang="en-US" sz="2000" dirty="0" err="1"/>
              <a:t>postocima</a:t>
            </a:r>
            <a:r>
              <a:rPr lang="en-US" sz="2000" dirty="0"/>
              <a:t> (%).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t-IT" sz="2000" dirty="0" err="1"/>
              <a:t>Većina</a:t>
            </a:r>
            <a:r>
              <a:rPr lang="it-IT" sz="2000" dirty="0"/>
              <a:t> </a:t>
            </a:r>
            <a:r>
              <a:rPr lang="it-IT" sz="2000" dirty="0" err="1"/>
              <a:t>modela</a:t>
            </a:r>
            <a:r>
              <a:rPr lang="it-IT" sz="2000" dirty="0"/>
              <a:t> </a:t>
            </a:r>
            <a:r>
              <a:rPr lang="it-IT" sz="2000" dirty="0" err="1"/>
              <a:t>može</a:t>
            </a:r>
            <a:r>
              <a:rPr lang="it-IT" sz="2000" dirty="0"/>
              <a:t> se </a:t>
            </a:r>
            <a:r>
              <a:rPr lang="it-IT" sz="2000" dirty="0" err="1"/>
              <a:t>ispisati</a:t>
            </a:r>
            <a:r>
              <a:rPr lang="it-IT" sz="2000" dirty="0"/>
              <a:t> s 10-15% </a:t>
            </a:r>
            <a:r>
              <a:rPr lang="it-IT" sz="2000" dirty="0" err="1"/>
              <a:t>ispuna</a:t>
            </a:r>
            <a:r>
              <a:rPr lang="it-IT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Ukrasni</a:t>
            </a:r>
            <a:r>
              <a:rPr lang="en-US" sz="2000" dirty="0"/>
              <a:t> </a:t>
            </a:r>
            <a:r>
              <a:rPr lang="en-US" sz="2000" dirty="0" err="1"/>
              <a:t>predmeti</a:t>
            </a:r>
            <a:r>
              <a:rPr lang="en-US" sz="2000" dirty="0"/>
              <a:t>, </a:t>
            </a:r>
            <a:r>
              <a:rPr lang="en-US" sz="2000" dirty="0" err="1"/>
              <a:t>prototipovi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20–30%</a:t>
            </a:r>
            <a:r>
              <a:rPr lang="hr-HR" sz="2000" dirty="0"/>
              <a:t> </a:t>
            </a:r>
            <a:r>
              <a:rPr lang="en-US" sz="2000" dirty="0" err="1"/>
              <a:t>Standardna</a:t>
            </a:r>
            <a:r>
              <a:rPr lang="en-US" sz="2000" dirty="0"/>
              <a:t> </a:t>
            </a:r>
            <a:r>
              <a:rPr lang="en-US" sz="2000" dirty="0" err="1"/>
              <a:t>čvrstoća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40–60%</a:t>
            </a:r>
            <a:r>
              <a:rPr lang="hr-HR" sz="2000" dirty="0"/>
              <a:t> </a:t>
            </a:r>
            <a:r>
              <a:rPr lang="en-US" sz="2000" dirty="0" err="1"/>
              <a:t>Funkcionalni</a:t>
            </a:r>
            <a:r>
              <a:rPr lang="en-US" sz="2000" dirty="0"/>
              <a:t> </a:t>
            </a:r>
            <a:r>
              <a:rPr lang="en-US" sz="2000" dirty="0" err="1"/>
              <a:t>dijelovi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100%</a:t>
            </a:r>
            <a:r>
              <a:rPr lang="hr-HR" sz="2000" dirty="0"/>
              <a:t>  </a:t>
            </a:r>
            <a:r>
              <a:rPr lang="en-US" sz="2000" dirty="0" err="1"/>
              <a:t>Potpuno</a:t>
            </a:r>
            <a:r>
              <a:rPr lang="en-US" sz="2000" dirty="0"/>
              <a:t> </a:t>
            </a:r>
            <a:r>
              <a:rPr lang="en-US" sz="2000" dirty="0" err="1"/>
              <a:t>puni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 (</a:t>
            </a:r>
            <a:r>
              <a:rPr lang="en-US" sz="2000" dirty="0" err="1"/>
              <a:t>rijetko</a:t>
            </a:r>
            <a:r>
              <a:rPr lang="en-US" sz="2000" dirty="0"/>
              <a:t> </a:t>
            </a:r>
            <a:r>
              <a:rPr lang="en-US" sz="2000" dirty="0" err="1"/>
              <a:t>potrebno</a:t>
            </a:r>
            <a:r>
              <a:rPr lang="en-US" sz="2000" dirty="0"/>
              <a:t>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848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1692B-1E35-919B-9B6C-DC83E4C7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D31C-03A0-35C4-8305-7912C114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1150076"/>
            <a:ext cx="2867297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ea typeface="Calibri"/>
                <a:cs typeface="Calibri"/>
              </a:rPr>
              <a:t>2</a:t>
            </a:r>
            <a:r>
              <a:rPr lang="en-US" dirty="0">
                <a:latin typeface="Calibri Light"/>
                <a:ea typeface="Calibri"/>
                <a:cs typeface="Calibri"/>
              </a:rPr>
              <a:t>. Infill Pattern (</a:t>
            </a:r>
            <a:r>
              <a:rPr lang="en-US" dirty="0" err="1">
                <a:latin typeface="Calibri Light"/>
                <a:ea typeface="Calibri"/>
                <a:cs typeface="Calibri"/>
              </a:rPr>
              <a:t>Uzorak</a:t>
            </a:r>
            <a:r>
              <a:rPr lang="en-US" dirty="0">
                <a:latin typeface="Calibri Light"/>
                <a:ea typeface="Calibri"/>
                <a:cs typeface="Calibri"/>
              </a:rPr>
              <a:t> </a:t>
            </a:r>
            <a:r>
              <a:rPr lang="en-US" dirty="0" err="1">
                <a:latin typeface="Calibri Light"/>
                <a:ea typeface="Calibri"/>
                <a:cs typeface="Calibri"/>
              </a:rPr>
              <a:t>ispune</a:t>
            </a:r>
            <a:r>
              <a:rPr lang="en-US" dirty="0">
                <a:latin typeface="Calibri Light"/>
                <a:ea typeface="Calibri"/>
                <a:cs typeface="Calibri"/>
              </a:rPr>
              <a:t>)</a:t>
            </a:r>
            <a:endParaRPr lang="en-US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A10A4-C869-059E-11FB-C334BC381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7755" y="330926"/>
            <a:ext cx="7404631" cy="6021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U </a:t>
            </a:r>
            <a:r>
              <a:rPr lang="en-US" sz="2000" dirty="0" err="1"/>
              <a:t>PrusaSlicer</a:t>
            </a:r>
            <a:r>
              <a:rPr lang="en-US" sz="2000" dirty="0"/>
              <a:t>-u, </a:t>
            </a:r>
            <a:r>
              <a:rPr lang="en-US" sz="2000" b="1" dirty="0"/>
              <a:t>Infill</a:t>
            </a:r>
            <a:r>
              <a:rPr lang="en-US" sz="2000" dirty="0"/>
              <a:t> (</a:t>
            </a:r>
            <a:r>
              <a:rPr lang="en-US" sz="2000" dirty="0" err="1"/>
              <a:t>ispuna</a:t>
            </a:r>
            <a:r>
              <a:rPr lang="en-US" sz="2000" dirty="0"/>
              <a:t>) je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postavki</a:t>
            </a:r>
            <a:r>
              <a:rPr lang="en-US" sz="2000" dirty="0"/>
              <a:t> koji </a:t>
            </a:r>
            <a:r>
              <a:rPr lang="en-US" sz="2000" dirty="0" err="1"/>
              <a:t>određuje</a:t>
            </a:r>
            <a:r>
              <a:rPr lang="en-US" sz="2000" dirty="0"/>
              <a:t> </a:t>
            </a:r>
            <a:r>
              <a:rPr lang="en-US" sz="2000" b="1" dirty="0" err="1"/>
              <a:t>unutarnju</a:t>
            </a:r>
            <a:r>
              <a:rPr lang="en-US" sz="2000" b="1" dirty="0"/>
              <a:t> </a:t>
            </a:r>
            <a:r>
              <a:rPr lang="en-US" sz="2000" b="1" dirty="0" err="1"/>
              <a:t>strukturu</a:t>
            </a:r>
            <a:r>
              <a:rPr lang="en-US" sz="2000" b="1" dirty="0"/>
              <a:t> </a:t>
            </a:r>
            <a:endParaRPr lang="hr-HR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err="1"/>
              <a:t>modela</a:t>
            </a:r>
            <a:r>
              <a:rPr lang="en-US" sz="2000" dirty="0"/>
              <a:t> – ono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vanjskih</a:t>
            </a:r>
            <a:r>
              <a:rPr lang="en-US" sz="2000" dirty="0"/>
              <a:t> </a:t>
            </a:r>
            <a:r>
              <a:rPr lang="en-US" sz="2000" dirty="0" err="1"/>
              <a:t>zidova</a:t>
            </a:r>
            <a:r>
              <a:rPr lang="en-US" sz="2000" dirty="0"/>
              <a:t>. </a:t>
            </a:r>
            <a:r>
              <a:rPr lang="en-US" sz="2000" dirty="0" err="1"/>
              <a:t>Ispuna</a:t>
            </a:r>
            <a:r>
              <a:rPr lang="en-US" sz="2000" dirty="0"/>
              <a:t> </a:t>
            </a:r>
            <a:r>
              <a:rPr lang="en-US" sz="2000" dirty="0" err="1"/>
              <a:t>utječe</a:t>
            </a:r>
            <a:r>
              <a:rPr lang="en-US" sz="2000" dirty="0"/>
              <a:t> </a:t>
            </a:r>
            <a:endParaRPr lang="hr-H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na</a:t>
            </a:r>
            <a:r>
              <a:rPr lang="en-US" sz="2000" dirty="0"/>
              <a:t> </a:t>
            </a:r>
            <a:r>
              <a:rPr lang="en-US" sz="2000" b="1" dirty="0" err="1"/>
              <a:t>čvrstoću</a:t>
            </a:r>
            <a:r>
              <a:rPr lang="en-US" sz="2000" dirty="0"/>
              <a:t>, </a:t>
            </a:r>
            <a:r>
              <a:rPr lang="en-US" sz="2000" b="1" dirty="0" err="1"/>
              <a:t>težinu</a:t>
            </a:r>
            <a:r>
              <a:rPr lang="en-US" sz="2000" dirty="0"/>
              <a:t>, </a:t>
            </a:r>
            <a:r>
              <a:rPr lang="en-US" sz="2000" b="1" dirty="0" err="1"/>
              <a:t>potrošnju</a:t>
            </a:r>
            <a:r>
              <a:rPr lang="en-US" sz="2000" b="1" dirty="0"/>
              <a:t> </a:t>
            </a:r>
            <a:r>
              <a:rPr lang="en-US" sz="2000" b="1" dirty="0" err="1"/>
              <a:t>filamenta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ispisa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err="1"/>
              <a:t>Glavne</a:t>
            </a:r>
            <a:r>
              <a:rPr lang="en-US" sz="2000" b="1" dirty="0"/>
              <a:t> </a:t>
            </a:r>
            <a:r>
              <a:rPr lang="en-US" sz="2000" b="1" dirty="0" err="1"/>
              <a:t>opcije</a:t>
            </a:r>
            <a:r>
              <a:rPr lang="en-US" sz="2000" b="1" dirty="0"/>
              <a:t> u “Infill” </a:t>
            </a:r>
            <a:r>
              <a:rPr lang="en-US" sz="2000" b="1" dirty="0" err="1"/>
              <a:t>izborniku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1. </a:t>
            </a:r>
            <a:r>
              <a:rPr lang="en-US" sz="2000" b="1" dirty="0"/>
              <a:t>Infill Density (</a:t>
            </a:r>
            <a:r>
              <a:rPr lang="en-US" sz="2000" b="1" dirty="0" err="1"/>
              <a:t>Gustoća</a:t>
            </a:r>
            <a:r>
              <a:rPr lang="en-US" sz="2000" b="1" dirty="0"/>
              <a:t> </a:t>
            </a:r>
            <a:r>
              <a:rPr lang="en-US" sz="2000" b="1" dirty="0" err="1"/>
              <a:t>ispune</a:t>
            </a:r>
            <a:r>
              <a:rPr lang="en-US" sz="2000" b="1" dirty="0"/>
              <a:t>)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Određuje</a:t>
            </a:r>
            <a:r>
              <a:rPr lang="en-US" sz="2000" dirty="0"/>
              <a:t> </a:t>
            </a:r>
            <a:r>
              <a:rPr lang="en-US" sz="2000" b="1" dirty="0" err="1"/>
              <a:t>koliko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unutrašnjost</a:t>
            </a:r>
            <a:r>
              <a:rPr lang="en-US" sz="2000" b="1" dirty="0"/>
              <a:t> </a:t>
            </a:r>
            <a:r>
              <a:rPr lang="en-US" sz="2000" b="1" dirty="0" err="1"/>
              <a:t>modela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ispunjena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Vrijednost</a:t>
            </a:r>
            <a:r>
              <a:rPr lang="en-US" sz="2000" dirty="0"/>
              <a:t> se </a:t>
            </a:r>
            <a:r>
              <a:rPr lang="en-US" sz="2000" dirty="0" err="1"/>
              <a:t>izražava</a:t>
            </a:r>
            <a:r>
              <a:rPr lang="en-US" sz="2000" dirty="0"/>
              <a:t> u </a:t>
            </a:r>
            <a:r>
              <a:rPr lang="en-US" sz="2000" dirty="0" err="1"/>
              <a:t>postocima</a:t>
            </a:r>
            <a:r>
              <a:rPr lang="en-US" sz="2000" dirty="0"/>
              <a:t> (%).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t-IT" sz="2000" dirty="0" err="1"/>
              <a:t>Većina</a:t>
            </a:r>
            <a:r>
              <a:rPr lang="it-IT" sz="2000" dirty="0"/>
              <a:t> </a:t>
            </a:r>
            <a:r>
              <a:rPr lang="it-IT" sz="2000" dirty="0" err="1"/>
              <a:t>modela</a:t>
            </a:r>
            <a:r>
              <a:rPr lang="it-IT" sz="2000" dirty="0"/>
              <a:t> </a:t>
            </a:r>
            <a:r>
              <a:rPr lang="it-IT" sz="2000" dirty="0" err="1"/>
              <a:t>može</a:t>
            </a:r>
            <a:r>
              <a:rPr lang="it-IT" sz="2000" dirty="0"/>
              <a:t> se </a:t>
            </a:r>
            <a:r>
              <a:rPr lang="it-IT" sz="2000" dirty="0" err="1"/>
              <a:t>ispisati</a:t>
            </a:r>
            <a:r>
              <a:rPr lang="it-IT" sz="2000" dirty="0"/>
              <a:t> s 10-15% </a:t>
            </a:r>
            <a:r>
              <a:rPr lang="it-IT" sz="2000" dirty="0" err="1"/>
              <a:t>ispuna</a:t>
            </a:r>
            <a:r>
              <a:rPr lang="it-IT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Ukrasni</a:t>
            </a:r>
            <a:r>
              <a:rPr lang="en-US" sz="2000" dirty="0"/>
              <a:t> </a:t>
            </a:r>
            <a:r>
              <a:rPr lang="en-US" sz="2000" dirty="0" err="1"/>
              <a:t>predmeti</a:t>
            </a:r>
            <a:r>
              <a:rPr lang="en-US" sz="2000" dirty="0"/>
              <a:t>, </a:t>
            </a:r>
            <a:r>
              <a:rPr lang="en-US" sz="2000" dirty="0" err="1"/>
              <a:t>prototipovi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20–30%</a:t>
            </a:r>
            <a:r>
              <a:rPr lang="hr-HR" sz="2000" dirty="0"/>
              <a:t> </a:t>
            </a:r>
            <a:r>
              <a:rPr lang="en-US" sz="2000" dirty="0" err="1"/>
              <a:t>Standardna</a:t>
            </a:r>
            <a:r>
              <a:rPr lang="en-US" sz="2000" dirty="0"/>
              <a:t> </a:t>
            </a:r>
            <a:r>
              <a:rPr lang="en-US" sz="2000" dirty="0" err="1"/>
              <a:t>čvrstoća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40–60%</a:t>
            </a:r>
            <a:r>
              <a:rPr lang="hr-HR" sz="2000" dirty="0"/>
              <a:t> </a:t>
            </a:r>
            <a:r>
              <a:rPr lang="en-US" sz="2000" dirty="0" err="1"/>
              <a:t>Funkcionalni</a:t>
            </a:r>
            <a:r>
              <a:rPr lang="en-US" sz="2000" dirty="0"/>
              <a:t> </a:t>
            </a:r>
            <a:r>
              <a:rPr lang="en-US" sz="2000" dirty="0" err="1"/>
              <a:t>dijelovi</a:t>
            </a:r>
            <a:endParaRPr lang="en-US" sz="2000" dirty="0">
              <a:ea typeface="Calibri"/>
              <a:cs typeface="Calibri"/>
            </a:endParaRPr>
          </a:p>
          <a:p>
            <a:pPr marL="8953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100%</a:t>
            </a:r>
            <a:r>
              <a:rPr lang="hr-HR" sz="2000" dirty="0"/>
              <a:t>  </a:t>
            </a:r>
            <a:r>
              <a:rPr lang="en-US" sz="2000" dirty="0" err="1"/>
              <a:t>Potpuno</a:t>
            </a:r>
            <a:r>
              <a:rPr lang="en-US" sz="2000" dirty="0"/>
              <a:t> </a:t>
            </a:r>
            <a:r>
              <a:rPr lang="en-US" sz="2000" dirty="0" err="1"/>
              <a:t>puni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 (</a:t>
            </a:r>
            <a:r>
              <a:rPr lang="en-US" sz="2000" dirty="0" err="1"/>
              <a:t>rijetko</a:t>
            </a:r>
            <a:r>
              <a:rPr lang="en-US" sz="2000" dirty="0"/>
              <a:t> </a:t>
            </a:r>
            <a:r>
              <a:rPr lang="en-US" sz="2000" dirty="0" err="1"/>
              <a:t>potrebno</a:t>
            </a:r>
            <a:r>
              <a:rPr lang="en-US" sz="2000" dirty="0"/>
              <a:t>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37272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8D81-E96F-6BCA-840F-CAE58994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filament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AD5C2-AAE8-B307-190B-4E1CEA1F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U </a:t>
            </a:r>
            <a:r>
              <a:rPr lang="en-US" sz="1500" dirty="0" err="1"/>
              <a:t>PrusaSlicer</a:t>
            </a:r>
            <a:r>
              <a:rPr lang="en-US" sz="1500" dirty="0"/>
              <a:t>-u, </a:t>
            </a:r>
            <a:r>
              <a:rPr lang="en-US" sz="1500" b="1" dirty="0"/>
              <a:t>“Filament Settings”</a:t>
            </a:r>
            <a:r>
              <a:rPr lang="en-US" sz="1500" dirty="0"/>
              <a:t> 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dio</a:t>
            </a:r>
            <a:r>
              <a:rPr lang="en-US" sz="1500" dirty="0"/>
              <a:t> </a:t>
            </a:r>
            <a:r>
              <a:rPr lang="en-US" sz="1500" dirty="0" err="1"/>
              <a:t>postavki</a:t>
            </a:r>
            <a:r>
              <a:rPr lang="en-US" sz="1500" dirty="0"/>
              <a:t> </a:t>
            </a:r>
            <a:r>
              <a:rPr lang="en-US" sz="1500" dirty="0" err="1"/>
              <a:t>gdje</a:t>
            </a:r>
            <a:r>
              <a:rPr lang="en-US" sz="1500" dirty="0"/>
              <a:t> </a:t>
            </a:r>
            <a:r>
              <a:rPr lang="en-US" sz="1500" dirty="0" err="1"/>
              <a:t>definiraš</a:t>
            </a:r>
            <a:r>
              <a:rPr lang="en-US" sz="1500" dirty="0"/>
              <a:t> </a:t>
            </a:r>
            <a:r>
              <a:rPr lang="en-US" sz="1500" b="1" dirty="0" err="1"/>
              <a:t>kako</a:t>
            </a:r>
            <a:r>
              <a:rPr lang="en-US" sz="1500" b="1" dirty="0"/>
              <a:t> se </a:t>
            </a:r>
            <a:r>
              <a:rPr lang="en-US" sz="1500" b="1" dirty="0" err="1"/>
              <a:t>tvoj</a:t>
            </a:r>
            <a:endParaRPr lang="hr-HR" sz="1500" b="1" dirty="0"/>
          </a:p>
          <a:p>
            <a:pPr>
              <a:lnSpc>
                <a:spcPct val="90000"/>
              </a:lnSpc>
            </a:pPr>
            <a:r>
              <a:rPr lang="en-US" sz="1500" b="1" dirty="0"/>
              <a:t> printer </a:t>
            </a:r>
            <a:r>
              <a:rPr lang="en-US" sz="1500" b="1" dirty="0" err="1"/>
              <a:t>treba</a:t>
            </a:r>
            <a:r>
              <a:rPr lang="en-US" sz="1500" b="1" dirty="0"/>
              <a:t> </a:t>
            </a:r>
            <a:r>
              <a:rPr lang="en-US" sz="1500" b="1" dirty="0" err="1"/>
              <a:t>ponašati</a:t>
            </a:r>
            <a:r>
              <a:rPr lang="en-US" sz="1500" b="1" dirty="0"/>
              <a:t> s </a:t>
            </a:r>
            <a:r>
              <a:rPr lang="en-US" sz="1500" b="1" dirty="0" err="1"/>
              <a:t>određenim</a:t>
            </a:r>
            <a:r>
              <a:rPr lang="en-US" sz="1500" b="1" dirty="0"/>
              <a:t> </a:t>
            </a:r>
            <a:r>
              <a:rPr lang="en-US" sz="1500" b="1" dirty="0" err="1"/>
              <a:t>filamentom</a:t>
            </a:r>
            <a:r>
              <a:rPr lang="en-US" sz="1500" dirty="0"/>
              <a:t> – </a:t>
            </a:r>
            <a:r>
              <a:rPr lang="en-US" sz="1500" dirty="0" err="1"/>
              <a:t>npr</a:t>
            </a:r>
            <a:r>
              <a:rPr lang="en-US" sz="1500" dirty="0"/>
              <a:t>. PLA, PETG, ABS </a:t>
            </a:r>
            <a:r>
              <a:rPr lang="en-US" sz="1500" dirty="0" err="1"/>
              <a:t>itd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b="1" dirty="0" err="1"/>
              <a:t>Glavne</a:t>
            </a:r>
            <a:r>
              <a:rPr lang="en-US" sz="1500" b="1" dirty="0"/>
              <a:t> </a:t>
            </a:r>
            <a:r>
              <a:rPr lang="en-US" sz="1500" b="1" dirty="0" err="1"/>
              <a:t>opcije</a:t>
            </a:r>
            <a:r>
              <a:rPr lang="en-US" sz="1500" b="1" dirty="0"/>
              <a:t> u “Filament Settings”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1. </a:t>
            </a:r>
            <a:r>
              <a:rPr lang="en-US" sz="1500" b="1" dirty="0"/>
              <a:t>Filament Type (</a:t>
            </a:r>
            <a:r>
              <a:rPr lang="en-US" sz="1500" b="1" dirty="0" err="1"/>
              <a:t>Vrsta</a:t>
            </a:r>
            <a:r>
              <a:rPr lang="en-US" sz="1500" b="1" dirty="0"/>
              <a:t> </a:t>
            </a:r>
            <a:r>
              <a:rPr lang="en-US" sz="1500" b="1" dirty="0" err="1"/>
              <a:t>filamenta</a:t>
            </a:r>
            <a:r>
              <a:rPr lang="en-US" sz="1500" b="1" dirty="0"/>
              <a:t>)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/>
              <a:t>Odabireš</a:t>
            </a:r>
            <a:r>
              <a:rPr lang="en-US" sz="1500" dirty="0"/>
              <a:t> </a:t>
            </a:r>
            <a:r>
              <a:rPr lang="en-US" sz="1500" dirty="0" err="1"/>
              <a:t>vrstu</a:t>
            </a:r>
            <a:r>
              <a:rPr lang="en-US" sz="1500" dirty="0"/>
              <a:t> </a:t>
            </a:r>
            <a:r>
              <a:rPr lang="en-US" sz="1500" dirty="0" err="1"/>
              <a:t>materijala</a:t>
            </a:r>
            <a:r>
              <a:rPr lang="en-US" sz="1500" dirty="0"/>
              <a:t>: PLA, PETG, ABS, TPU, </a:t>
            </a:r>
            <a:r>
              <a:rPr lang="en-US" sz="1500" dirty="0" err="1"/>
              <a:t>itd</a:t>
            </a:r>
            <a:r>
              <a:rPr lang="en-US" sz="1500" dirty="0"/>
              <a:t>.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dirty="0" err="1"/>
              <a:t>Svaki</a:t>
            </a:r>
            <a:r>
              <a:rPr lang="en-US" sz="1500" dirty="0"/>
              <a:t> </a:t>
            </a:r>
            <a:r>
              <a:rPr lang="en-US" sz="1500" dirty="0" err="1"/>
              <a:t>ima</a:t>
            </a:r>
            <a:r>
              <a:rPr lang="en-US" sz="1500" dirty="0"/>
              <a:t> </a:t>
            </a:r>
            <a:r>
              <a:rPr lang="en-US" sz="1500" dirty="0" err="1"/>
              <a:t>različite</a:t>
            </a:r>
            <a:r>
              <a:rPr lang="en-US" sz="1500" dirty="0"/>
              <a:t> </a:t>
            </a:r>
            <a:r>
              <a:rPr lang="en-US" sz="1500" b="1" dirty="0" err="1"/>
              <a:t>temperaturne</a:t>
            </a:r>
            <a:r>
              <a:rPr lang="en-US" sz="1500" b="1" dirty="0"/>
              <a:t> </a:t>
            </a:r>
            <a:r>
              <a:rPr lang="en-US" sz="1500" b="1" dirty="0" err="1"/>
              <a:t>i</a:t>
            </a:r>
            <a:r>
              <a:rPr lang="en-US" sz="1500" b="1" dirty="0"/>
              <a:t> </a:t>
            </a:r>
            <a:r>
              <a:rPr lang="en-US" sz="1500" b="1" dirty="0" err="1"/>
              <a:t>mehaničke</a:t>
            </a:r>
            <a:r>
              <a:rPr lang="en-US" sz="1500" b="1" dirty="0"/>
              <a:t> </a:t>
            </a:r>
            <a:r>
              <a:rPr lang="en-US" sz="1500" b="1" dirty="0" err="1"/>
              <a:t>karakteristike</a:t>
            </a:r>
            <a:r>
              <a:rPr lang="en-US" sz="1500" dirty="0"/>
              <a:t>.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2. </a:t>
            </a:r>
            <a:r>
              <a:rPr lang="en-US" sz="1500" b="1" dirty="0"/>
              <a:t>Filament Diameter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/>
              <a:t>Standardna</a:t>
            </a:r>
            <a:r>
              <a:rPr lang="en-US" sz="1500" dirty="0"/>
              <a:t> </a:t>
            </a:r>
            <a:r>
              <a:rPr lang="en-US" sz="1500" dirty="0" err="1"/>
              <a:t>vrijednost</a:t>
            </a:r>
            <a:r>
              <a:rPr lang="en-US" sz="1500" dirty="0"/>
              <a:t>: </a:t>
            </a:r>
            <a:r>
              <a:rPr lang="en-US" sz="1500" b="1" dirty="0"/>
              <a:t>1.75 mm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Mora </a:t>
            </a:r>
            <a:r>
              <a:rPr lang="en-US" sz="1500" dirty="0" err="1"/>
              <a:t>odgovarati</a:t>
            </a:r>
            <a:r>
              <a:rPr lang="en-US" sz="1500" dirty="0"/>
              <a:t> </a:t>
            </a:r>
            <a:r>
              <a:rPr lang="en-US" sz="1500" dirty="0" err="1"/>
              <a:t>stvarnom</a:t>
            </a:r>
            <a:r>
              <a:rPr lang="en-US" sz="1500" dirty="0"/>
              <a:t> </a:t>
            </a:r>
            <a:r>
              <a:rPr lang="en-US" sz="1500" dirty="0" err="1"/>
              <a:t>promjeru</a:t>
            </a:r>
            <a:r>
              <a:rPr lang="en-US" sz="1500" dirty="0"/>
              <a:t> </a:t>
            </a:r>
            <a:r>
              <a:rPr lang="en-US" sz="1500" dirty="0" err="1"/>
              <a:t>filamenta</a:t>
            </a:r>
            <a:r>
              <a:rPr lang="en-US" sz="1500" dirty="0"/>
              <a:t> koji </a:t>
            </a:r>
            <a:r>
              <a:rPr lang="en-US" sz="1500" dirty="0" err="1"/>
              <a:t>koristiš</a:t>
            </a:r>
            <a:r>
              <a:rPr lang="en-US" sz="1500" dirty="0"/>
              <a:t>.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500" dirty="0" err="1"/>
              <a:t>Precizno</a:t>
            </a:r>
            <a:r>
              <a:rPr lang="en-US" sz="1500" dirty="0"/>
              <a:t> </a:t>
            </a:r>
            <a:r>
              <a:rPr lang="en-US" sz="1500" dirty="0" err="1"/>
              <a:t>mjerenje</a:t>
            </a:r>
            <a:r>
              <a:rPr lang="en-US" sz="1500" dirty="0"/>
              <a:t> </a:t>
            </a:r>
            <a:r>
              <a:rPr lang="en-US" sz="1500" dirty="0" err="1"/>
              <a:t>može</a:t>
            </a:r>
            <a:r>
              <a:rPr lang="en-US" sz="1500" dirty="0"/>
              <a:t> </a:t>
            </a:r>
            <a:r>
              <a:rPr lang="en-US" sz="1500" dirty="0" err="1"/>
              <a:t>poboljšati</a:t>
            </a:r>
            <a:r>
              <a:rPr lang="en-US" sz="1500" dirty="0"/>
              <a:t> </a:t>
            </a:r>
            <a:r>
              <a:rPr lang="en-US" sz="1500" dirty="0" err="1"/>
              <a:t>kvalitetu</a:t>
            </a:r>
            <a:r>
              <a:rPr lang="en-US" sz="1500" dirty="0"/>
              <a:t> </a:t>
            </a:r>
            <a:r>
              <a:rPr lang="en-US" sz="1500" dirty="0" err="1"/>
              <a:t>ispisa</a:t>
            </a:r>
            <a:r>
              <a:rPr lang="en-US" sz="1500" dirty="0"/>
              <a:t>.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4621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C4184-0913-E84D-A8C6-242E73482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FCA0-DD74-2557-CB0B-5AA7BBCF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filament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17711-8421-458E-87AD-167D267D9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8658" y="458415"/>
            <a:ext cx="6517543" cy="5988063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Nozzle Temperature (</a:t>
            </a:r>
            <a:r>
              <a:rPr lang="en-US" sz="2000" b="1" dirty="0" err="1"/>
              <a:t>Temperatura</a:t>
            </a:r>
            <a:r>
              <a:rPr lang="en-US" sz="2000" b="1" dirty="0"/>
              <a:t> </a:t>
            </a:r>
            <a:r>
              <a:rPr lang="en-US" sz="2000" b="1" dirty="0" err="1"/>
              <a:t>mlaznice</a:t>
            </a:r>
            <a:r>
              <a:rPr lang="en-US" sz="2000" b="1" dirty="0"/>
              <a:t>)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PLA: </a:t>
            </a:r>
            <a:r>
              <a:rPr lang="en-US" sz="2000" b="1" dirty="0"/>
              <a:t>190–215°C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Ovisi</a:t>
            </a:r>
            <a:r>
              <a:rPr lang="en-US" sz="2000" dirty="0"/>
              <a:t> o </a:t>
            </a:r>
            <a:r>
              <a:rPr lang="en-US" sz="2000" dirty="0" err="1"/>
              <a:t>proizvođaču</a:t>
            </a:r>
            <a:r>
              <a:rPr lang="en-US" sz="2000" dirty="0"/>
              <a:t> </a:t>
            </a:r>
            <a:r>
              <a:rPr lang="en-US" sz="2000" dirty="0" err="1"/>
              <a:t>filamenta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brzini</a:t>
            </a:r>
            <a:r>
              <a:rPr lang="en-US" sz="2000" dirty="0"/>
              <a:t> </a:t>
            </a:r>
            <a:r>
              <a:rPr lang="en-US" sz="2000" dirty="0" err="1"/>
              <a:t>ispisa</a:t>
            </a:r>
            <a:r>
              <a:rPr lang="en-US" sz="2000" dirty="0"/>
              <a:t>.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Viša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r>
              <a:rPr lang="en-US" sz="2000" dirty="0"/>
              <a:t> = </a:t>
            </a:r>
            <a:r>
              <a:rPr lang="en-US" sz="2000" dirty="0" err="1"/>
              <a:t>bolji</a:t>
            </a:r>
            <a:r>
              <a:rPr lang="en-US" sz="2000" dirty="0"/>
              <a:t> </a:t>
            </a:r>
            <a:r>
              <a:rPr lang="en-US" sz="2000" dirty="0" err="1"/>
              <a:t>protok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uzrokovati</a:t>
            </a:r>
            <a:r>
              <a:rPr lang="en-US" sz="2000" dirty="0"/>
              <a:t> </a:t>
            </a:r>
            <a:r>
              <a:rPr lang="en-US" sz="2000" dirty="0" err="1"/>
              <a:t>previše</a:t>
            </a:r>
            <a:r>
              <a:rPr lang="en-US" sz="2000" dirty="0"/>
              <a:t> </a:t>
            </a:r>
            <a:r>
              <a:rPr lang="en-US" sz="2000" dirty="0" err="1"/>
              <a:t>istiskivanja</a:t>
            </a:r>
            <a:r>
              <a:rPr lang="en-US" sz="2000" dirty="0"/>
              <a:t>.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600" dirty="0"/>
              <a:t/>
            </a:r>
            <a:br>
              <a:rPr lang="en-US" sz="600" dirty="0"/>
            </a:b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 </a:t>
            </a:r>
            <a:r>
              <a:rPr lang="en-US" sz="2000" b="1" dirty="0"/>
              <a:t>Bed Temperature (</a:t>
            </a:r>
            <a:r>
              <a:rPr lang="en-US" sz="2000" b="1" dirty="0" err="1"/>
              <a:t>Temperatura</a:t>
            </a:r>
            <a:r>
              <a:rPr lang="en-US" sz="2000" b="1" dirty="0"/>
              <a:t> </a:t>
            </a:r>
            <a:r>
              <a:rPr lang="en-US" sz="2000" b="1" dirty="0" err="1"/>
              <a:t>podloge</a:t>
            </a:r>
            <a:r>
              <a:rPr lang="en-US" sz="2000" b="1" dirty="0"/>
              <a:t>)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PLA: </a:t>
            </a:r>
            <a:r>
              <a:rPr lang="en-US" sz="2000" b="1" dirty="0"/>
              <a:t>50–60°C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Pomaže</a:t>
            </a:r>
            <a:r>
              <a:rPr lang="en-US" sz="2000" dirty="0"/>
              <a:t> </a:t>
            </a:r>
            <a:r>
              <a:rPr lang="en-US" sz="2000" dirty="0" err="1"/>
              <a:t>prianjanju</a:t>
            </a:r>
            <a:r>
              <a:rPr lang="en-US" sz="2000" dirty="0"/>
              <a:t> </a:t>
            </a:r>
            <a:r>
              <a:rPr lang="en-US" sz="2000" dirty="0" err="1"/>
              <a:t>modela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podlogu</a:t>
            </a:r>
            <a:r>
              <a:rPr lang="en-US" sz="2000" dirty="0"/>
              <a:t>.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PETG </a:t>
            </a:r>
            <a:r>
              <a:rPr lang="en-US" sz="2000" dirty="0" err="1"/>
              <a:t>i</a:t>
            </a:r>
            <a:r>
              <a:rPr lang="en-US" sz="2000" dirty="0"/>
              <a:t> ABS </a:t>
            </a:r>
            <a:r>
              <a:rPr lang="en-US" sz="2000" dirty="0" err="1"/>
              <a:t>potrebne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temperature.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600" dirty="0"/>
              <a:t/>
            </a:r>
            <a:br>
              <a:rPr lang="en-US" sz="600" dirty="0"/>
            </a:br>
            <a:endParaRPr lang="en-US" sz="20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        </a:t>
            </a:r>
            <a:r>
              <a:rPr lang="en-US" sz="2000" b="1" dirty="0"/>
              <a:t>Cooling (</a:t>
            </a:r>
            <a:r>
              <a:rPr lang="en-US" sz="2000" b="1" dirty="0" err="1"/>
              <a:t>Hlađenje</a:t>
            </a:r>
            <a:r>
              <a:rPr lang="en-US" sz="2000" b="1" dirty="0"/>
              <a:t>)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PLA: </a:t>
            </a:r>
            <a:r>
              <a:rPr lang="en-US" sz="2000" b="1" dirty="0"/>
              <a:t>Ventilator </a:t>
            </a:r>
            <a:r>
              <a:rPr lang="en-US" sz="2000" b="1" dirty="0" err="1"/>
              <a:t>na</a:t>
            </a:r>
            <a:r>
              <a:rPr lang="en-US" sz="2000" b="1" dirty="0"/>
              <a:t> 100%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PETG: 30–50%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ABS: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isključen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600" dirty="0"/>
              <a:t/>
            </a:r>
            <a:br>
              <a:rPr lang="en-US" sz="600" dirty="0"/>
            </a:b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 </a:t>
            </a:r>
            <a:r>
              <a:rPr lang="en-US" sz="2000" b="1" dirty="0"/>
              <a:t>Retraction Settings (</a:t>
            </a:r>
            <a:r>
              <a:rPr lang="en-US" sz="2000" b="1" dirty="0" err="1"/>
              <a:t>Povlačenje</a:t>
            </a:r>
            <a:r>
              <a:rPr lang="en-US" sz="2000" b="1" dirty="0"/>
              <a:t> </a:t>
            </a:r>
            <a:r>
              <a:rPr lang="en-US" sz="2000" b="1" dirty="0" err="1"/>
              <a:t>filamenta</a:t>
            </a:r>
            <a:r>
              <a:rPr lang="en-US" sz="2000" b="1" dirty="0"/>
              <a:t>)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Sprječava</a:t>
            </a:r>
            <a:r>
              <a:rPr lang="en-US" sz="2000" dirty="0"/>
              <a:t> </a:t>
            </a:r>
            <a:r>
              <a:rPr lang="en-US" sz="2000" dirty="0" err="1"/>
              <a:t>curenje</a:t>
            </a:r>
            <a:r>
              <a:rPr lang="en-US" sz="2000" dirty="0"/>
              <a:t> </a:t>
            </a:r>
            <a:r>
              <a:rPr lang="en-US" sz="2000" dirty="0" err="1"/>
              <a:t>filamenta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premještanja</a:t>
            </a:r>
            <a:r>
              <a:rPr lang="en-US" sz="2000" dirty="0"/>
              <a:t> </a:t>
            </a:r>
            <a:r>
              <a:rPr lang="en-US" sz="2000" dirty="0" err="1"/>
              <a:t>glave</a:t>
            </a:r>
            <a:r>
              <a:rPr lang="en-US" sz="2000" dirty="0"/>
              <a:t>.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</a:t>
            </a:r>
            <a:r>
              <a:rPr lang="en-US" sz="2000" dirty="0" err="1"/>
              <a:t>direktni</a:t>
            </a:r>
            <a:r>
              <a:rPr lang="en-US" sz="2000" dirty="0"/>
              <a:t> </a:t>
            </a:r>
            <a:r>
              <a:rPr lang="en-US" sz="2000" dirty="0" err="1"/>
              <a:t>ekstruder</a:t>
            </a:r>
            <a:r>
              <a:rPr lang="en-US" sz="2000" dirty="0"/>
              <a:t>: 0.8–1.2 mm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Za Bowden </a:t>
            </a:r>
            <a:r>
              <a:rPr lang="en-US" sz="2000" dirty="0" err="1"/>
              <a:t>ekstruder</a:t>
            </a:r>
            <a:r>
              <a:rPr lang="en-US" sz="2000" dirty="0"/>
              <a:t>: 4–6 mm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dirty="0" err="1"/>
              <a:t>Brzina</a:t>
            </a:r>
            <a:r>
              <a:rPr lang="en-US" sz="2000" dirty="0"/>
              <a:t>: 25–45 mm/s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690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DC094-1323-8069-C19A-4B546D308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7486" y="624966"/>
            <a:ext cx="6683146" cy="539445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U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PrusaSlicer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-u, 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“Skirt”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“Brim”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su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opcije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koje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pomažu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kod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rgbClr val="FFFFFF"/>
                </a:solidFill>
                <a:ea typeface="+mn-lt"/>
                <a:cs typeface="+mn-lt"/>
              </a:rPr>
              <a:t>prianjanja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a typeface="+mn-lt"/>
                <a:cs typeface="+mn-lt"/>
              </a:rPr>
              <a:t>modela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a typeface="+mn-lt"/>
                <a:cs typeface="+mn-lt"/>
              </a:rPr>
              <a:t>podlogu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rgbClr val="FFFFFF"/>
                </a:solidFill>
                <a:ea typeface="+mn-lt"/>
                <a:cs typeface="+mn-lt"/>
              </a:rPr>
              <a:t>pripreme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a typeface="+mn-lt"/>
                <a:cs typeface="+mn-lt"/>
              </a:rPr>
              <a:t>mlaznice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prije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početka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+mn-lt"/>
                <a:cs typeface="+mn-lt"/>
              </a:rPr>
              <a:t>ispisa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Skirt = “</a:t>
            </a:r>
            <a:r>
              <a:rPr lang="en-US" sz="2000" err="1">
                <a:solidFill>
                  <a:srgbClr val="FFFFFF"/>
                </a:solidFill>
              </a:rPr>
              <a:t>okvir</a:t>
            </a:r>
            <a:r>
              <a:rPr lang="en-US" sz="2000" dirty="0">
                <a:solidFill>
                  <a:srgbClr val="FFFFFF"/>
                </a:solidFill>
              </a:rPr>
              <a:t>” </a:t>
            </a:r>
            <a:r>
              <a:rPr lang="en-US" sz="2000" err="1">
                <a:solidFill>
                  <a:srgbClr val="FFFFFF"/>
                </a:solidFill>
              </a:rPr>
              <a:t>oko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err="1">
                <a:solidFill>
                  <a:srgbClr val="FFFFFF"/>
                </a:solidFill>
              </a:rPr>
              <a:t>modela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Ispisuje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se 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1–3 </a:t>
            </a:r>
            <a:r>
              <a:rPr lang="en-US" sz="2000" b="1" err="1">
                <a:solidFill>
                  <a:srgbClr val="FFFFFF"/>
                </a:solidFill>
                <a:ea typeface="+mn-lt"/>
                <a:cs typeface="+mn-lt"/>
              </a:rPr>
              <a:t>linije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FFFFFF"/>
                </a:solidFill>
                <a:ea typeface="+mn-lt"/>
                <a:cs typeface="+mn-lt"/>
              </a:rPr>
              <a:t>oko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FFFFFF"/>
                </a:solidFill>
                <a:ea typeface="+mn-lt"/>
                <a:cs typeface="+mn-lt"/>
              </a:rPr>
              <a:t>modela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ali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ne </a:t>
            </a:r>
            <a:r>
              <a:rPr lang="en-US" sz="2000" b="1" err="1">
                <a:solidFill>
                  <a:srgbClr val="FFFFFF"/>
                </a:solidFill>
                <a:ea typeface="+mn-lt"/>
                <a:cs typeface="+mn-lt"/>
              </a:rPr>
              <a:t>dodiruje</a:t>
            </a:r>
            <a:r>
              <a:rPr lang="en-US" sz="2000" b="1" dirty="0">
                <a:solidFill>
                  <a:srgbClr val="FFFFFF"/>
                </a:solidFill>
                <a:ea typeface="+mn-lt"/>
                <a:cs typeface="+mn-lt"/>
              </a:rPr>
              <a:t> model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Služi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za: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Pokretanje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protoka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filamenta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Provjeru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da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mlaznica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radi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ispravno</a:t>
            </a:r>
            <a:endParaRPr lang="en-US" sz="2000">
              <a:solidFill>
                <a:srgbClr val="FFFFFF"/>
              </a:solidFill>
              <a:ea typeface="Calibri"/>
              <a:cs typeface="Calibri"/>
            </a:endParaRPr>
          </a:p>
          <a:p>
            <a:pPr lvl="1"/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Stabilizaciju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početka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ispisa</a:t>
            </a:r>
            <a:endParaRPr lang="en-US" sz="2000" dirty="0">
              <a:solidFill>
                <a:srgbClr val="FFFFFF"/>
              </a:solidFill>
              <a:ea typeface="Calibri"/>
              <a:cs typeface="Calibri"/>
            </a:endParaRPr>
          </a:p>
          <a:p>
            <a:pPr lvl="1">
              <a:buClr>
                <a:srgbClr val="FFFFFF"/>
              </a:buClr>
            </a:pPr>
            <a:endParaRPr lang="en-US" sz="2000" dirty="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 Brim = “rub” koji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dodiruje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model</a:t>
            </a:r>
          </a:p>
          <a:p>
            <a:pPr>
              <a:buClr>
                <a:srgbClr val="FFFFFF"/>
              </a:buClr>
            </a:pPr>
            <a:r>
              <a:rPr lang="en-US" sz="2000" err="1">
                <a:ea typeface="Calibri" panose="020F0502020204030204"/>
                <a:cs typeface="Calibri" panose="020F0502020204030204"/>
              </a:rPr>
              <a:t>Ispisuje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se 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više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linija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oko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baze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modela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, 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spojenih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s </a:t>
            </a:r>
            <a:r>
              <a:rPr lang="en-US" sz="2000" b="1" err="1">
                <a:ea typeface="Calibri" panose="020F0502020204030204"/>
                <a:cs typeface="Calibri" panose="020F0502020204030204"/>
              </a:rPr>
              <a:t>modelom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000" err="1">
                <a:ea typeface="Calibri" panose="020F0502020204030204"/>
                <a:cs typeface="Calibri" panose="020F0502020204030204"/>
              </a:rPr>
              <a:t>Povećava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površinu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prianjanja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na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podlogu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000" err="1">
                <a:ea typeface="Calibri" panose="020F0502020204030204"/>
                <a:cs typeface="Calibri" panose="020F0502020204030204"/>
              </a:rPr>
              <a:t>Prednosti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:</a:t>
            </a:r>
          </a:p>
          <a:p>
            <a:pPr>
              <a:buClr>
                <a:srgbClr val="FFFFFF"/>
              </a:buClr>
            </a:pPr>
            <a:r>
              <a:rPr lang="en-US" sz="2000" dirty="0" err="1">
                <a:ea typeface="Calibri" panose="020F0502020204030204"/>
                <a:cs typeface="Calibri" panose="020F0502020204030204"/>
              </a:rPr>
              <a:t>Sprječava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1" dirty="0" err="1">
                <a:ea typeface="Calibri" panose="020F0502020204030204"/>
                <a:cs typeface="Calibri" panose="020F0502020204030204"/>
              </a:rPr>
              <a:t>odvajanje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1" dirty="0" err="1">
                <a:ea typeface="Calibri" panose="020F0502020204030204"/>
                <a:cs typeface="Calibri" panose="020F0502020204030204"/>
              </a:rPr>
              <a:t>modela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 od </a:t>
            </a:r>
            <a:r>
              <a:rPr lang="en-US" sz="2000" dirty="0" err="1">
                <a:ea typeface="Calibri" panose="020F0502020204030204"/>
                <a:cs typeface="Calibri" panose="020F0502020204030204"/>
              </a:rPr>
              <a:t>podloge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2000" dirty="0" err="1">
                <a:ea typeface="Calibri" panose="020F0502020204030204"/>
                <a:cs typeface="Calibri" panose="020F0502020204030204"/>
              </a:rPr>
              <a:t>Idealno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za 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male </a:t>
            </a:r>
            <a:r>
              <a:rPr lang="en-US" sz="2000" b="1" dirty="0" err="1">
                <a:ea typeface="Calibri" panose="020F0502020204030204"/>
                <a:cs typeface="Calibri" panose="020F0502020204030204"/>
              </a:rPr>
              <a:t>modele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dirty="0" err="1">
                <a:ea typeface="Calibri" panose="020F0502020204030204"/>
                <a:cs typeface="Calibri" panose="020F0502020204030204"/>
              </a:rPr>
              <a:t>ili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 </a:t>
            </a:r>
            <a:r>
              <a:rPr lang="en-US" sz="2000" b="1" dirty="0" err="1">
                <a:ea typeface="Calibri" panose="020F0502020204030204"/>
                <a:cs typeface="Calibri" panose="020F0502020204030204"/>
              </a:rPr>
              <a:t>oštre</a:t>
            </a:r>
            <a:r>
              <a:rPr lang="en-US" sz="20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b="1" dirty="0" err="1">
                <a:ea typeface="Calibri" panose="020F0502020204030204"/>
                <a:cs typeface="Calibri" panose="020F0502020204030204"/>
              </a:rPr>
              <a:t>rubove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Lako se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uklanja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nakon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ispisa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lvl="1">
              <a:buClr>
                <a:srgbClr val="FFFFFF"/>
              </a:buClr>
            </a:pP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lvl="1">
              <a:buClr>
                <a:prstClr val="white"/>
              </a:buClr>
            </a:pPr>
            <a:endParaRPr lang="en-US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Clr>
                <a:srgbClr val="FFFFFF"/>
              </a:buClr>
            </a:pPr>
            <a:endParaRPr lang="en-US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44865-7A70-8BC9-238A-CF6C3509CDF2}"/>
              </a:ext>
            </a:extLst>
          </p:cNvPr>
          <p:cNvSpPr txBox="1"/>
          <p:nvPr/>
        </p:nvSpPr>
        <p:spPr>
          <a:xfrm>
            <a:off x="583222" y="2725616"/>
            <a:ext cx="35989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SKIRT  - BRIM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6111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7B842-EC37-5DA1-DE48-AD7FAF772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265" y="983277"/>
            <a:ext cx="11324124" cy="4759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 err="1">
                <a:ea typeface="+mn-lt"/>
                <a:cs typeface="+mn-lt"/>
              </a:rPr>
              <a:t>Ekstruder</a:t>
            </a:r>
            <a:r>
              <a:rPr lang="en-US" dirty="0">
                <a:ea typeface="+mn-lt"/>
                <a:cs typeface="+mn-lt"/>
              </a:rPr>
              <a:t> je </a:t>
            </a:r>
            <a:r>
              <a:rPr lang="en-US" dirty="0" err="1">
                <a:ea typeface="+mn-lt"/>
                <a:cs typeface="+mn-lt"/>
              </a:rPr>
              <a:t>dio</a:t>
            </a:r>
            <a:r>
              <a:rPr lang="en-US" dirty="0">
                <a:ea typeface="+mn-lt"/>
                <a:cs typeface="+mn-lt"/>
              </a:rPr>
              <a:t> 3D </a:t>
            </a:r>
            <a:r>
              <a:rPr lang="en-US" dirty="0" err="1">
                <a:ea typeface="+mn-lt"/>
                <a:cs typeface="+mn-lt"/>
              </a:rPr>
              <a:t>printera</a:t>
            </a:r>
            <a:r>
              <a:rPr lang="en-US" dirty="0">
                <a:ea typeface="+mn-lt"/>
                <a:cs typeface="+mn-lt"/>
              </a:rPr>
              <a:t> koji </a:t>
            </a:r>
            <a:r>
              <a:rPr lang="en-US" b="1" dirty="0" err="1">
                <a:ea typeface="+mn-lt"/>
                <a:cs typeface="+mn-lt"/>
              </a:rPr>
              <a:t>gura</a:t>
            </a:r>
            <a:r>
              <a:rPr lang="en-US" b="1" dirty="0">
                <a:ea typeface="+mn-lt"/>
                <a:cs typeface="+mn-lt"/>
              </a:rPr>
              <a:t> filament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dirty="0" err="1">
                <a:ea typeface="+mn-lt"/>
                <a:cs typeface="+mn-lt"/>
              </a:rPr>
              <a:t>npr</a:t>
            </a:r>
            <a:r>
              <a:rPr lang="en-US" dirty="0">
                <a:ea typeface="+mn-lt"/>
                <a:cs typeface="+mn-lt"/>
              </a:rPr>
              <a:t>. PLA, PETG)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mlaznici</a:t>
            </a:r>
            <a:r>
              <a:rPr lang="en-US" b="1" dirty="0">
                <a:ea typeface="+mn-lt"/>
                <a:cs typeface="+mn-lt"/>
              </a:rPr>
              <a:t> (nozzle)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gdje</a:t>
            </a:r>
            <a:r>
              <a:rPr lang="en-US" dirty="0">
                <a:ea typeface="+mn-lt"/>
                <a:cs typeface="+mn-lt"/>
              </a:rPr>
              <a:t> se filament </a:t>
            </a:r>
            <a:r>
              <a:rPr lang="en-US" b="1" dirty="0" err="1">
                <a:ea typeface="+mn-lt"/>
                <a:cs typeface="+mn-lt"/>
              </a:rPr>
              <a:t>zagrijava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istiskuje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kako</a:t>
            </a:r>
            <a:r>
              <a:rPr lang="en-US" dirty="0">
                <a:ea typeface="+mn-lt"/>
                <a:cs typeface="+mn-lt"/>
              </a:rPr>
              <a:t> bi se </a:t>
            </a:r>
            <a:r>
              <a:rPr lang="en-US" dirty="0" err="1">
                <a:ea typeface="+mn-lt"/>
                <a:cs typeface="+mn-lt"/>
              </a:rPr>
              <a:t>ispisivao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sloj</a:t>
            </a:r>
            <a:r>
              <a:rPr lang="en-US" dirty="0">
                <a:ea typeface="+mn-lt"/>
                <a:cs typeface="+mn-lt"/>
              </a:rPr>
              <a:t> po </a:t>
            </a:r>
            <a:r>
              <a:rPr lang="en-US" dirty="0" err="1">
                <a:ea typeface="+mn-lt"/>
                <a:cs typeface="+mn-lt"/>
              </a:rPr>
              <a:t>sloj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 err="1"/>
              <a:t>Ekstruder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         1. </a:t>
            </a:r>
            <a:r>
              <a:rPr lang="en-US" b="1" dirty="0"/>
              <a:t>Drive Mechanism (</a:t>
            </a:r>
            <a:r>
              <a:rPr lang="en-US" b="1" dirty="0" err="1"/>
              <a:t>mehanički</a:t>
            </a:r>
            <a:r>
              <a:rPr lang="en-US" b="1" dirty="0"/>
              <a:t> dio)</a:t>
            </a:r>
            <a:endParaRPr lang="en-US" dirty="0">
              <a:ea typeface="Calibri"/>
              <a:cs typeface="Calibri"/>
            </a:endParaRPr>
          </a:p>
          <a:p>
            <a:pPr marL="1700213" lvl="1"/>
            <a:r>
              <a:rPr lang="en-US" sz="1800" dirty="0">
                <a:ea typeface="+mn-lt"/>
                <a:cs typeface="+mn-lt"/>
              </a:rPr>
              <a:t>Gura filament </a:t>
            </a:r>
            <a:r>
              <a:rPr lang="en-US" sz="1800" dirty="0" err="1">
                <a:ea typeface="+mn-lt"/>
                <a:cs typeface="+mn-lt"/>
              </a:rPr>
              <a:t>pomoću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b="1" dirty="0" err="1">
                <a:ea typeface="+mn-lt"/>
                <a:cs typeface="+mn-lt"/>
              </a:rPr>
              <a:t>zupčanika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ili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b="1" dirty="0" err="1">
                <a:ea typeface="+mn-lt"/>
                <a:cs typeface="+mn-lt"/>
              </a:rPr>
              <a:t>valjaka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ea typeface="Calibri"/>
              <a:cs typeface="Calibri"/>
            </a:endParaRPr>
          </a:p>
          <a:p>
            <a:pPr marL="1700213" lvl="1"/>
            <a:r>
              <a:rPr lang="en-US" sz="1800" dirty="0" err="1">
                <a:ea typeface="+mn-lt"/>
                <a:cs typeface="+mn-lt"/>
              </a:rPr>
              <a:t>Može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biti</a:t>
            </a:r>
            <a:r>
              <a:rPr lang="en-US" sz="1800" dirty="0">
                <a:ea typeface="+mn-lt"/>
                <a:cs typeface="+mn-lt"/>
              </a:rPr>
              <a:t>:</a:t>
            </a:r>
            <a:endParaRPr lang="en-US" sz="1800" dirty="0">
              <a:ea typeface="Calibri"/>
              <a:cs typeface="Calibri"/>
            </a:endParaRPr>
          </a:p>
          <a:p>
            <a:pPr marL="1700213" lvl="1"/>
            <a:r>
              <a:rPr lang="en-US" sz="1800" b="1" dirty="0">
                <a:ea typeface="+mn-lt"/>
                <a:cs typeface="+mn-lt"/>
              </a:rPr>
              <a:t>Direct Drive</a:t>
            </a:r>
            <a:r>
              <a:rPr lang="en-US" sz="1800" dirty="0">
                <a:ea typeface="+mn-lt"/>
                <a:cs typeface="+mn-lt"/>
              </a:rPr>
              <a:t> – </a:t>
            </a:r>
            <a:r>
              <a:rPr lang="en-US" sz="1800" dirty="0" err="1">
                <a:ea typeface="+mn-lt"/>
                <a:cs typeface="+mn-lt"/>
              </a:rPr>
              <a:t>ekstruder</a:t>
            </a:r>
            <a:r>
              <a:rPr lang="en-US" sz="1800" dirty="0">
                <a:ea typeface="+mn-lt"/>
                <a:cs typeface="+mn-lt"/>
              </a:rPr>
              <a:t> je </a:t>
            </a:r>
            <a:r>
              <a:rPr lang="en-US" sz="1800" dirty="0" err="1">
                <a:ea typeface="+mn-lt"/>
                <a:cs typeface="+mn-lt"/>
              </a:rPr>
              <a:t>blizu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mlaznice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ea typeface="Calibri"/>
              <a:cs typeface="Calibri"/>
            </a:endParaRPr>
          </a:p>
          <a:p>
            <a:pPr marL="1700213" lvl="1"/>
            <a:r>
              <a:rPr lang="en-US" sz="1800" b="1" dirty="0">
                <a:ea typeface="+mn-lt"/>
                <a:cs typeface="+mn-lt"/>
              </a:rPr>
              <a:t>Bowden</a:t>
            </a:r>
            <a:r>
              <a:rPr lang="en-US" sz="1800" dirty="0">
                <a:ea typeface="+mn-lt"/>
                <a:cs typeface="+mn-lt"/>
              </a:rPr>
              <a:t> – </a:t>
            </a:r>
            <a:r>
              <a:rPr lang="en-US" sz="1800" dirty="0" err="1">
                <a:ea typeface="+mn-lt"/>
                <a:cs typeface="+mn-lt"/>
              </a:rPr>
              <a:t>ekstruder</a:t>
            </a:r>
            <a:r>
              <a:rPr lang="en-US" sz="1800" dirty="0">
                <a:ea typeface="+mn-lt"/>
                <a:cs typeface="+mn-lt"/>
              </a:rPr>
              <a:t> je </a:t>
            </a:r>
            <a:r>
              <a:rPr lang="en-US" sz="1800" dirty="0" err="1">
                <a:ea typeface="+mn-lt"/>
                <a:cs typeface="+mn-lt"/>
              </a:rPr>
              <a:t>odvojen</a:t>
            </a:r>
            <a:r>
              <a:rPr lang="en-US" sz="1800" dirty="0">
                <a:ea typeface="+mn-lt"/>
                <a:cs typeface="+mn-lt"/>
              </a:rPr>
              <a:t>, filament ide </a:t>
            </a:r>
            <a:r>
              <a:rPr lang="en-US" sz="1800" dirty="0" err="1">
                <a:ea typeface="+mn-lt"/>
                <a:cs typeface="+mn-lt"/>
              </a:rPr>
              <a:t>kroz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cijev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/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1800" dirty="0"/>
              <a:t>2. </a:t>
            </a:r>
            <a:r>
              <a:rPr lang="en-US" sz="1800" b="1" dirty="0" err="1"/>
              <a:t>Hotend</a:t>
            </a:r>
            <a:r>
              <a:rPr lang="en-US" sz="1800" b="1" dirty="0"/>
              <a:t> (</a:t>
            </a:r>
            <a:r>
              <a:rPr lang="en-US" sz="1800" b="1" dirty="0" err="1"/>
              <a:t>grijaći</a:t>
            </a:r>
            <a:r>
              <a:rPr lang="en-US" sz="1800" b="1" dirty="0"/>
              <a:t> </a:t>
            </a:r>
            <a:r>
              <a:rPr lang="en-US" sz="1800" b="1" dirty="0" err="1"/>
              <a:t>dio</a:t>
            </a:r>
            <a:r>
              <a:rPr lang="en-US" sz="1800" b="1" dirty="0"/>
              <a:t>)</a:t>
            </a:r>
            <a:endParaRPr lang="en-US" sz="1800" dirty="0">
              <a:ea typeface="Calibri"/>
              <a:cs typeface="Calibri"/>
            </a:endParaRPr>
          </a:p>
          <a:p>
            <a:pPr lvl="3"/>
            <a:r>
              <a:rPr lang="en-US" sz="1800" dirty="0">
                <a:ea typeface="+mn-lt"/>
                <a:cs typeface="+mn-lt"/>
              </a:rPr>
              <a:t>Tu se filament </a:t>
            </a:r>
            <a:r>
              <a:rPr lang="en-US" sz="1800" b="1" dirty="0" err="1">
                <a:ea typeface="+mn-lt"/>
                <a:cs typeface="+mn-lt"/>
              </a:rPr>
              <a:t>zagrijava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b="1" dirty="0" err="1">
                <a:ea typeface="+mn-lt"/>
                <a:cs typeface="+mn-lt"/>
              </a:rPr>
              <a:t>topi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ea typeface="Calibri"/>
              <a:cs typeface="Calibri"/>
            </a:endParaRPr>
          </a:p>
          <a:p>
            <a:pPr lvl="3"/>
            <a:r>
              <a:rPr lang="en-US" sz="1800" dirty="0" err="1">
                <a:ea typeface="+mn-lt"/>
                <a:cs typeface="+mn-lt"/>
              </a:rPr>
              <a:t>Sastoji</a:t>
            </a:r>
            <a:r>
              <a:rPr lang="en-US" sz="1800" dirty="0">
                <a:ea typeface="+mn-lt"/>
                <a:cs typeface="+mn-lt"/>
              </a:rPr>
              <a:t> se od:</a:t>
            </a:r>
            <a:endParaRPr lang="en-US" sz="1800" dirty="0">
              <a:ea typeface="Calibri"/>
              <a:cs typeface="Calibri"/>
            </a:endParaRPr>
          </a:p>
          <a:p>
            <a:pPr marL="2332038" lvl="3" indent="-960438"/>
            <a:r>
              <a:rPr lang="en-US" sz="1800" b="1" dirty="0" err="1">
                <a:ea typeface="+mn-lt"/>
                <a:cs typeface="+mn-lt"/>
              </a:rPr>
              <a:t>Grijača</a:t>
            </a:r>
            <a:r>
              <a:rPr lang="en-US" sz="1800" dirty="0">
                <a:ea typeface="+mn-lt"/>
                <a:cs typeface="+mn-lt"/>
              </a:rPr>
              <a:t> (heater)</a:t>
            </a:r>
            <a:endParaRPr lang="en-US" sz="1800" dirty="0">
              <a:ea typeface="Calibri"/>
              <a:cs typeface="Calibri"/>
            </a:endParaRPr>
          </a:p>
          <a:p>
            <a:pPr marL="2332038" lvl="3" indent="-960438"/>
            <a:r>
              <a:rPr lang="en-US" sz="1800" b="1" dirty="0" err="1">
                <a:ea typeface="+mn-lt"/>
                <a:cs typeface="+mn-lt"/>
              </a:rPr>
              <a:t>Termistora</a:t>
            </a:r>
            <a:r>
              <a:rPr lang="en-US" sz="1800" dirty="0">
                <a:ea typeface="+mn-lt"/>
                <a:cs typeface="+mn-lt"/>
              </a:rPr>
              <a:t> (</a:t>
            </a:r>
            <a:r>
              <a:rPr lang="en-US" sz="1800" dirty="0" err="1">
                <a:ea typeface="+mn-lt"/>
                <a:cs typeface="+mn-lt"/>
              </a:rPr>
              <a:t>mjeri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temperaturu</a:t>
            </a:r>
            <a:r>
              <a:rPr lang="en-US" sz="1800" dirty="0">
                <a:ea typeface="+mn-lt"/>
                <a:cs typeface="+mn-lt"/>
              </a:rPr>
              <a:t>)</a:t>
            </a:r>
            <a:endParaRPr lang="en-US" sz="1800" dirty="0">
              <a:ea typeface="Calibri"/>
              <a:cs typeface="Calibri"/>
            </a:endParaRPr>
          </a:p>
          <a:p>
            <a:pPr marL="2332038" lvl="3" indent="-960438"/>
            <a:r>
              <a:rPr lang="en-US" sz="1800" b="1" dirty="0" err="1">
                <a:ea typeface="+mn-lt"/>
                <a:cs typeface="+mn-lt"/>
              </a:rPr>
              <a:t>Mlaznice</a:t>
            </a:r>
            <a:r>
              <a:rPr lang="en-US" sz="1800" b="1" dirty="0">
                <a:ea typeface="+mn-lt"/>
                <a:cs typeface="+mn-lt"/>
              </a:rPr>
              <a:t> (nozzle)</a:t>
            </a:r>
            <a:r>
              <a:rPr lang="en-US" sz="1800" dirty="0">
                <a:ea typeface="+mn-lt"/>
                <a:cs typeface="+mn-lt"/>
              </a:rPr>
              <a:t> – </a:t>
            </a:r>
            <a:r>
              <a:rPr lang="en-US" sz="1800" dirty="0" err="1">
                <a:ea typeface="+mn-lt"/>
                <a:cs typeface="+mn-lt"/>
              </a:rPr>
              <a:t>istiskuje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rastopljeni</a:t>
            </a:r>
            <a:r>
              <a:rPr lang="en-US" sz="1800" dirty="0">
                <a:ea typeface="+mn-lt"/>
                <a:cs typeface="+mn-lt"/>
              </a:rPr>
              <a:t> filament</a:t>
            </a:r>
            <a:endParaRPr lang="en-US" sz="1800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EEB92-E8CA-279D-5A9B-CC19F44FCC62}"/>
              </a:ext>
            </a:extLst>
          </p:cNvPr>
          <p:cNvSpPr txBox="1"/>
          <p:nvPr/>
        </p:nvSpPr>
        <p:spPr>
          <a:xfrm>
            <a:off x="445243" y="205623"/>
            <a:ext cx="98356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3200" b="1" dirty="0" err="1">
                <a:ea typeface="Calibri"/>
                <a:cs typeface="Calibri"/>
              </a:rPr>
              <a:t>Što</a:t>
            </a:r>
            <a:r>
              <a:rPr lang="en-US" sz="3200" b="1" dirty="0">
                <a:ea typeface="Calibri"/>
                <a:cs typeface="Calibri"/>
              </a:rPr>
              <a:t> je </a:t>
            </a:r>
            <a:r>
              <a:rPr lang="en-US" sz="3200" b="1" dirty="0" err="1">
                <a:ea typeface="Calibri"/>
                <a:cs typeface="Calibri"/>
              </a:rPr>
              <a:t>ekstruder</a:t>
            </a:r>
            <a:r>
              <a:rPr lang="en-US" sz="3200" b="1" dirty="0">
                <a:ea typeface="Calibri"/>
                <a:cs typeface="Calibri"/>
              </a:rPr>
              <a:t> (extruder) u 3D </a:t>
            </a:r>
            <a:r>
              <a:rPr lang="en-US" sz="3200" b="1" dirty="0" err="1">
                <a:ea typeface="Calibri"/>
                <a:cs typeface="Calibri"/>
              </a:rPr>
              <a:t>printeru</a:t>
            </a:r>
            <a:r>
              <a:rPr lang="en-US" sz="3200" b="1" dirty="0">
                <a:ea typeface="Calibri"/>
                <a:cs typeface="Calibri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1494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5EC38-D6AE-A4F7-4720-EE482DA8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4E606-1586-0C04-3391-F610FC6A2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6402" y="914815"/>
            <a:ext cx="10348986" cy="52748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Filament se </a:t>
            </a:r>
            <a:r>
              <a:rPr lang="en-US" sz="2000" dirty="0" err="1">
                <a:ea typeface="+mn-lt"/>
                <a:cs typeface="+mn-lt"/>
              </a:rPr>
              <a:t>ubacuje</a:t>
            </a:r>
            <a:r>
              <a:rPr lang="en-US" sz="2000" dirty="0">
                <a:ea typeface="+mn-lt"/>
                <a:cs typeface="+mn-lt"/>
              </a:rPr>
              <a:t> u </a:t>
            </a:r>
            <a:r>
              <a:rPr lang="en-US" sz="2000" dirty="0" err="1">
                <a:ea typeface="+mn-lt"/>
                <a:cs typeface="+mn-lt"/>
              </a:rPr>
              <a:t>ekstruder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Mehanizam</a:t>
            </a:r>
            <a:r>
              <a:rPr lang="en-US" sz="2000" dirty="0">
                <a:ea typeface="+mn-lt"/>
                <a:cs typeface="+mn-lt"/>
              </a:rPr>
              <a:t> ga </a:t>
            </a:r>
            <a:r>
              <a:rPr lang="en-US" sz="2000" dirty="0" err="1">
                <a:ea typeface="+mn-lt"/>
                <a:cs typeface="+mn-lt"/>
              </a:rPr>
              <a:t>gura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hotendu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Hotend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zagrijava</a:t>
            </a:r>
            <a:r>
              <a:rPr lang="en-US" sz="2000" dirty="0">
                <a:ea typeface="+mn-lt"/>
                <a:cs typeface="+mn-lt"/>
              </a:rPr>
              <a:t> filament (</a:t>
            </a:r>
            <a:r>
              <a:rPr lang="en-US" sz="2000" dirty="0" err="1">
                <a:ea typeface="+mn-lt"/>
                <a:cs typeface="+mn-lt"/>
              </a:rPr>
              <a:t>npr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200°C za PLA).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Rastopljeni</a:t>
            </a:r>
            <a:r>
              <a:rPr lang="en-US" sz="2000" dirty="0">
                <a:ea typeface="+mn-lt"/>
                <a:cs typeface="+mn-lt"/>
              </a:rPr>
              <a:t> filament </a:t>
            </a:r>
            <a:r>
              <a:rPr lang="en-US" sz="2000" dirty="0" err="1">
                <a:ea typeface="+mn-lt"/>
                <a:cs typeface="+mn-lt"/>
              </a:rPr>
              <a:t>izlazi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kroz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mlaznicu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stvara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slojeve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modela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/>
              <a:t>Zašto</a:t>
            </a:r>
            <a:r>
              <a:rPr lang="en-US" sz="2000" dirty="0"/>
              <a:t> je </a:t>
            </a:r>
            <a:r>
              <a:rPr lang="en-US" sz="2000" dirty="0" err="1"/>
              <a:t>ekstruder</a:t>
            </a:r>
            <a:r>
              <a:rPr lang="en-US" sz="2000" dirty="0"/>
              <a:t> </a:t>
            </a:r>
            <a:r>
              <a:rPr lang="en-US" sz="2000" dirty="0" err="1"/>
              <a:t>važan</a:t>
            </a:r>
            <a:r>
              <a:rPr lang="en-US" sz="2000" dirty="0"/>
              <a:t>?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Određuje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preciznost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ispisa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 err="1">
                <a:ea typeface="+mn-lt"/>
                <a:cs typeface="+mn-lt"/>
              </a:rPr>
              <a:t>Utječe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brzinu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i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kvalitetu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Ako </a:t>
            </a:r>
            <a:r>
              <a:rPr lang="en-US" sz="2000" dirty="0" err="1">
                <a:ea typeface="+mn-lt"/>
                <a:cs typeface="+mn-lt"/>
              </a:rPr>
              <a:t>ekstruder</a:t>
            </a:r>
            <a:r>
              <a:rPr lang="en-US" sz="2000" dirty="0">
                <a:ea typeface="+mn-lt"/>
                <a:cs typeface="+mn-lt"/>
              </a:rPr>
              <a:t> ne </a:t>
            </a:r>
            <a:r>
              <a:rPr lang="en-US" sz="2000" dirty="0" err="1">
                <a:ea typeface="+mn-lt"/>
                <a:cs typeface="+mn-lt"/>
              </a:rPr>
              <a:t>radi</a:t>
            </a:r>
            <a:r>
              <a:rPr lang="en-US" sz="2000" dirty="0">
                <a:ea typeface="+mn-lt"/>
                <a:cs typeface="+mn-lt"/>
              </a:rPr>
              <a:t> dobro, </a:t>
            </a:r>
            <a:r>
              <a:rPr lang="en-US" sz="2000" dirty="0" err="1">
                <a:ea typeface="+mn-lt"/>
                <a:cs typeface="+mn-lt"/>
              </a:rPr>
              <a:t>može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doći</a:t>
            </a:r>
            <a:r>
              <a:rPr lang="en-US" sz="2000" dirty="0">
                <a:ea typeface="+mn-lt"/>
                <a:cs typeface="+mn-lt"/>
              </a:rPr>
              <a:t> do: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Začepljenja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Neujednačenog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protoka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Lošeg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prianjanja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slojeva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03F42-4D68-E8B3-A005-88AC939A781D}"/>
              </a:ext>
            </a:extLst>
          </p:cNvPr>
          <p:cNvSpPr txBox="1"/>
          <p:nvPr/>
        </p:nvSpPr>
        <p:spPr>
          <a:xfrm>
            <a:off x="1274884" y="325315"/>
            <a:ext cx="76786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Kako </a:t>
            </a:r>
            <a:r>
              <a:rPr lang="en-US" sz="3200" err="1">
                <a:ea typeface="Calibri"/>
                <a:cs typeface="Calibri"/>
              </a:rPr>
              <a:t>ekstruder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err="1">
                <a:ea typeface="Calibri"/>
                <a:cs typeface="Calibri"/>
              </a:rPr>
              <a:t>radi</a:t>
            </a:r>
            <a:r>
              <a:rPr lang="en-US" sz="3200" dirty="0">
                <a:ea typeface="Calibri"/>
                <a:cs typeface="Calibri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667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B228-74F9-0BAE-D3A2-1304A7DA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slajsanje</a:t>
            </a:r>
            <a:endParaRPr lang="en-US" dirty="0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75AB89-3DE6-6529-6123-12EC4CF2C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039" y="2359781"/>
            <a:ext cx="6487348" cy="3649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3E479-55B4-D37C-06D1-5051D5A62F38}"/>
              </a:ext>
            </a:extLst>
          </p:cNvPr>
          <p:cNvSpPr txBox="1"/>
          <p:nvPr/>
        </p:nvSpPr>
        <p:spPr>
          <a:xfrm>
            <a:off x="8645769" y="294542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Za </a:t>
            </a:r>
            <a:r>
              <a:rPr lang="en-US" dirty="0" err="1">
                <a:ea typeface="Calibri"/>
                <a:cs typeface="Calibri"/>
              </a:rPr>
              <a:t>slajsanje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kliknete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  Slice Now u </a:t>
            </a:r>
            <a:r>
              <a:rPr lang="en-US" dirty="0" err="1">
                <a:ea typeface="Calibri"/>
                <a:cs typeface="Calibri"/>
              </a:rPr>
              <a:t>donjem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desnom</a:t>
            </a:r>
            <a:r>
              <a:rPr lang="en-US" dirty="0">
                <a:ea typeface="Calibri"/>
                <a:cs typeface="Calibri"/>
              </a:rPr>
              <a:t> kutu </a:t>
            </a:r>
            <a:r>
              <a:rPr lang="en-US" dirty="0" err="1">
                <a:ea typeface="Calibri"/>
                <a:cs typeface="Calibri"/>
              </a:rPr>
              <a:t>ekrana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7621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E78E-0C32-2A38-D07F-E81CA405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PREDNOSTI FDM/FFF 3D TEHNOLOGIJE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43C9FF-D681-7A9F-FC3B-0FAA2B4C2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710733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22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EFB7-3663-4A5C-6030-3D29906A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485292"/>
            <a:ext cx="2112841" cy="1456267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SLAJSANJE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sz="1600" dirty="0" err="1">
                <a:ea typeface="Calibri Light"/>
                <a:cs typeface="Calibri Light"/>
              </a:rPr>
              <a:t>izezivanje</a:t>
            </a:r>
            <a:r>
              <a:rPr lang="en-US" sz="1600" dirty="0">
                <a:ea typeface="Calibri Light"/>
                <a:cs typeface="Calibri Light"/>
              </a:rPr>
              <a:t> </a:t>
            </a:r>
            <a:r>
              <a:rPr lang="en-US" sz="1600" dirty="0" err="1">
                <a:ea typeface="Calibri Light"/>
                <a:cs typeface="Calibri Light"/>
              </a:rPr>
              <a:t>modela</a:t>
            </a:r>
            <a:r>
              <a:rPr lang="en-US" sz="1600" dirty="0">
                <a:ea typeface="Calibri Light"/>
                <a:cs typeface="Calibri Light"/>
              </a:rPr>
              <a:t> </a:t>
            </a:r>
            <a:r>
              <a:rPr lang="en-US" sz="1600" dirty="0" err="1">
                <a:ea typeface="Calibri Light"/>
                <a:cs typeface="Calibri Light"/>
              </a:rPr>
              <a:t>na</a:t>
            </a:r>
            <a:r>
              <a:rPr lang="en-US" sz="1600" dirty="0">
                <a:ea typeface="Calibri Light"/>
                <a:cs typeface="Calibri Light"/>
              </a:rPr>
              <a:t> </a:t>
            </a:r>
            <a:r>
              <a:rPr lang="en-US" sz="1600" dirty="0" err="1">
                <a:ea typeface="Calibri Light"/>
                <a:cs typeface="Calibri Light"/>
              </a:rPr>
              <a:t>slojeve</a:t>
            </a:r>
            <a:r>
              <a:rPr lang="hr-HR" sz="1600" dirty="0">
                <a:ea typeface="Calibri Light"/>
                <a:cs typeface="Calibri Light"/>
              </a:rPr>
              <a:t/>
            </a:r>
            <a:br>
              <a:rPr lang="hr-HR" sz="1600" dirty="0">
                <a:ea typeface="Calibri Light"/>
                <a:cs typeface="Calibri Light"/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A07B5-2069-0F11-CC8F-3635F2DD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0" y="879231"/>
            <a:ext cx="8346830" cy="47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6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6D88-C4B3-F68B-F716-F4D8B462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PRIPREMA ZA IZRADU G KODA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4F3B07-9E01-1264-94E5-8E03BD09C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368" y="2141538"/>
            <a:ext cx="6488288" cy="3649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46E6F-6C10-07C6-E69A-3852A26F3D8A}"/>
              </a:ext>
            </a:extLst>
          </p:cNvPr>
          <p:cNvSpPr txBox="1"/>
          <p:nvPr/>
        </p:nvSpPr>
        <p:spPr>
          <a:xfrm>
            <a:off x="908538" y="2869222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Nakon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završetka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slajsanja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ekranu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imate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izvještaj</a:t>
            </a:r>
            <a:r>
              <a:rPr lang="en-US" dirty="0">
                <a:ea typeface="Calibri"/>
                <a:cs typeface="Calibri"/>
              </a:rPr>
              <a:t>. Ako je u </a:t>
            </a:r>
            <a:r>
              <a:rPr lang="en-US" dirty="0" err="1">
                <a:ea typeface="Calibri"/>
                <a:cs typeface="Calibri"/>
              </a:rPr>
              <a:t>toku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slajsanja</a:t>
            </a:r>
            <a:r>
              <a:rPr lang="en-US" dirty="0">
                <a:ea typeface="Calibri"/>
                <a:cs typeface="Calibri"/>
              </a:rPr>
              <a:t> program </a:t>
            </a:r>
            <a:r>
              <a:rPr lang="en-US" dirty="0" err="1">
                <a:ea typeface="Calibri"/>
                <a:cs typeface="Calibri"/>
              </a:rPr>
              <a:t>pronašao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pogrešku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čete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dobiti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poruku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greški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dirty="0" err="1">
                <a:ea typeface="Calibri"/>
                <a:cs typeface="Calibri"/>
              </a:rPr>
              <a:t>Najčešće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greške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kada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nismo</a:t>
            </a:r>
            <a:r>
              <a:rPr lang="en-US" dirty="0">
                <a:ea typeface="Calibri"/>
                <a:cs typeface="Calibri"/>
              </a:rPr>
              <a:t> dobro </a:t>
            </a:r>
            <a:r>
              <a:rPr lang="en-US" dirty="0" err="1">
                <a:ea typeface="Calibri"/>
                <a:cs typeface="Calibri"/>
              </a:rPr>
              <a:t>postavili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potporne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zidove</a:t>
            </a:r>
            <a:r>
              <a:rPr lang="en-US" dirty="0">
                <a:ea typeface="Calibri"/>
                <a:cs typeface="Calibri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90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E46C-D5A6-FDC5-61ED-FE605371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IZRADA G-CODE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6C1999-B020-CB6E-3FC7-EF4F2E80B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320" y="1453461"/>
            <a:ext cx="7353476" cy="41533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E462D5-7F82-94D1-8E61-4A80EFE395A2}"/>
              </a:ext>
            </a:extLst>
          </p:cNvPr>
          <p:cNvSpPr txBox="1"/>
          <p:nvPr/>
        </p:nvSpPr>
        <p:spPr>
          <a:xfrm>
            <a:off x="8011047" y="1967383"/>
            <a:ext cx="418011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Kliknemo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gumb</a:t>
            </a:r>
            <a:r>
              <a:rPr lang="en-US" dirty="0">
                <a:ea typeface="Calibri"/>
                <a:cs typeface="Calibri"/>
              </a:rPr>
              <a:t> Export G-code ( </a:t>
            </a:r>
            <a:r>
              <a:rPr lang="en-US" dirty="0" err="1">
                <a:ea typeface="Calibri"/>
                <a:cs typeface="Calibri"/>
              </a:rPr>
              <a:t>nalazi</a:t>
            </a:r>
            <a:r>
              <a:rPr lang="en-US" dirty="0">
                <a:ea typeface="Calibri"/>
                <a:cs typeface="Calibri"/>
              </a:rPr>
              <a:t> se u </a:t>
            </a:r>
            <a:r>
              <a:rPr lang="en-US" dirty="0" err="1">
                <a:ea typeface="Calibri"/>
                <a:cs typeface="Calibri"/>
              </a:rPr>
              <a:t>donjem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desnom</a:t>
            </a:r>
            <a:r>
              <a:rPr lang="en-US" dirty="0">
                <a:ea typeface="Calibri"/>
                <a:cs typeface="Calibri"/>
              </a:rPr>
              <a:t> kutu) 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Otvara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nam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dijalog</a:t>
            </a:r>
            <a:r>
              <a:rPr lang="en-US" dirty="0">
                <a:ea typeface="Calibri"/>
                <a:cs typeface="Calibri"/>
              </a:rPr>
              <a:t> "Save G-code file as "</a:t>
            </a:r>
          </a:p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Odredite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mjesto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gdje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će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biti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spremljena</a:t>
            </a:r>
            <a:r>
              <a:rPr lang="en-US" dirty="0">
                <a:ea typeface="Calibri"/>
                <a:cs typeface="Calibri"/>
              </a:rPr>
              <a:t> G code </a:t>
            </a:r>
            <a:r>
              <a:rPr lang="en-US" dirty="0" err="1">
                <a:ea typeface="Calibri"/>
                <a:cs typeface="Calibri"/>
              </a:rPr>
              <a:t>datoteka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Nakon</a:t>
            </a:r>
            <a:r>
              <a:rPr lang="en-US" dirty="0">
                <a:ea typeface="Calibri"/>
                <a:cs typeface="Calibri"/>
              </a:rPr>
              <a:t> toga </a:t>
            </a:r>
            <a:r>
              <a:rPr lang="en-US" dirty="0" err="1">
                <a:ea typeface="Calibri"/>
                <a:cs typeface="Calibri"/>
              </a:rPr>
              <a:t>datoteku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trebamo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prebaciti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printer. </a:t>
            </a:r>
          </a:p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Ovisno</a:t>
            </a:r>
            <a:r>
              <a:rPr lang="en-US" dirty="0">
                <a:ea typeface="Calibri"/>
                <a:cs typeface="Calibri"/>
              </a:rPr>
              <a:t> o </a:t>
            </a:r>
            <a:r>
              <a:rPr lang="en-US" dirty="0" err="1">
                <a:ea typeface="Calibri"/>
                <a:cs typeface="Calibri"/>
              </a:rPr>
              <a:t>modelu</a:t>
            </a:r>
            <a:r>
              <a:rPr lang="en-US" dirty="0">
                <a:ea typeface="Calibri"/>
                <a:cs typeface="Calibri"/>
              </a:rPr>
              <a:t> 3d </a:t>
            </a:r>
            <a:r>
              <a:rPr lang="en-US" dirty="0" err="1">
                <a:ea typeface="Calibri"/>
                <a:cs typeface="Calibri"/>
              </a:rPr>
              <a:t>printera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prebaciti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možete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više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načina</a:t>
            </a:r>
            <a:r>
              <a:rPr lang="en-US" dirty="0">
                <a:ea typeface="Calibri"/>
                <a:cs typeface="Calibri"/>
              </a:rPr>
              <a:t>. Jedan od </a:t>
            </a:r>
            <a:r>
              <a:rPr lang="en-US" dirty="0" err="1">
                <a:ea typeface="Calibri"/>
                <a:cs typeface="Calibri"/>
              </a:rPr>
              <a:t>načina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hr-HR" dirty="0">
                <a:ea typeface="Calibri"/>
                <a:cs typeface="Calibri"/>
              </a:rPr>
              <a:t>da </a:t>
            </a:r>
            <a:r>
              <a:rPr lang="en-US" dirty="0" err="1">
                <a:ea typeface="Calibri"/>
                <a:cs typeface="Calibri"/>
              </a:rPr>
              <a:t>uz</a:t>
            </a:r>
            <a:r>
              <a:rPr lang="en-US" dirty="0">
                <a:ea typeface="Calibri"/>
                <a:cs typeface="Calibri"/>
              </a:rPr>
              <a:t> printer </a:t>
            </a:r>
            <a:r>
              <a:rPr lang="en-US" dirty="0" err="1">
                <a:ea typeface="Calibri"/>
                <a:cs typeface="Calibri"/>
              </a:rPr>
              <a:t>dobijete</a:t>
            </a:r>
            <a:r>
              <a:rPr lang="en-US" dirty="0">
                <a:ea typeface="Calibri"/>
                <a:cs typeface="Calibri"/>
              </a:rPr>
              <a:t> USB I SD </a:t>
            </a:r>
            <a:r>
              <a:rPr lang="en-US" dirty="0" err="1">
                <a:ea typeface="Calibri"/>
                <a:cs typeface="Calibri"/>
              </a:rPr>
              <a:t>karticu</a:t>
            </a:r>
            <a:r>
              <a:rPr lang="hr-HR" dirty="0">
                <a:ea typeface="Calibri"/>
                <a:cs typeface="Calibri"/>
              </a:rPr>
              <a:t>.</a:t>
            </a:r>
          </a:p>
          <a:p>
            <a:pPr marL="342900" indent="-342900">
              <a:buAutoNum type="arabicPeriod"/>
            </a:pPr>
            <a:r>
              <a:rPr lang="hr-HR" dirty="0">
                <a:ea typeface="Calibri"/>
                <a:cs typeface="Calibri"/>
              </a:rPr>
              <a:t>Postavite SD karticu u USB</a:t>
            </a:r>
          </a:p>
          <a:p>
            <a:pPr marL="342900" indent="-342900">
              <a:buAutoNum type="arabicPeriod"/>
            </a:pPr>
            <a:r>
              <a:rPr lang="hr-HR" dirty="0">
                <a:ea typeface="Calibri"/>
                <a:cs typeface="Calibri"/>
              </a:rPr>
              <a:t>Prebacite datoteku na USB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948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5567-1C98-CB7A-1DA4-AAEF8D8D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Učitanje</a:t>
            </a:r>
            <a:r>
              <a:rPr lang="en-US" dirty="0">
                <a:ea typeface="Calibri Light"/>
                <a:cs typeface="Calibri Light"/>
              </a:rPr>
              <a:t> g-code </a:t>
            </a:r>
            <a:r>
              <a:rPr lang="en-US" dirty="0" err="1">
                <a:ea typeface="Calibri Light"/>
                <a:cs typeface="Calibri Light"/>
              </a:rPr>
              <a:t>datoteke</a:t>
            </a:r>
            <a:r>
              <a:rPr lang="en-US" dirty="0">
                <a:ea typeface="Calibri Light"/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5245-B6D7-4EED-B773-5B840FED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806439" cy="3649133"/>
          </a:xfrm>
        </p:spPr>
        <p:txBody>
          <a:bodyPr/>
          <a:lstStyle/>
          <a:p>
            <a:endParaRPr lang="hr-HR" dirty="0">
              <a:ea typeface="Calibri"/>
              <a:cs typeface="Calibri"/>
            </a:endParaRPr>
          </a:p>
          <a:p>
            <a:r>
              <a:rPr lang="hr-HR" dirty="0">
                <a:ea typeface="Calibri"/>
                <a:cs typeface="Calibri"/>
              </a:rPr>
              <a:t>Umetnite  SD karticu   u 3D printer</a:t>
            </a:r>
          </a:p>
          <a:p>
            <a:r>
              <a:rPr lang="en-US" dirty="0">
                <a:ea typeface="Calibri"/>
                <a:cs typeface="Calibri"/>
              </a:rPr>
              <a:t>Na </a:t>
            </a:r>
            <a:r>
              <a:rPr lang="en-US" dirty="0" err="1">
                <a:ea typeface="Calibri"/>
                <a:cs typeface="Calibri"/>
              </a:rPr>
              <a:t>ekranu</a:t>
            </a:r>
            <a:r>
              <a:rPr lang="en-US" dirty="0">
                <a:ea typeface="Calibri"/>
                <a:cs typeface="Calibri"/>
              </a:rPr>
              <a:t> 3d </a:t>
            </a:r>
            <a:r>
              <a:rPr lang="en-US" dirty="0" err="1">
                <a:ea typeface="Calibri"/>
                <a:cs typeface="Calibri"/>
              </a:rPr>
              <a:t>printera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kliknemo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opciju</a:t>
            </a:r>
            <a:r>
              <a:rPr lang="en-US" dirty="0">
                <a:ea typeface="Calibri"/>
                <a:cs typeface="Calibri"/>
              </a:rPr>
              <a:t> Print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Na </a:t>
            </a:r>
            <a:r>
              <a:rPr lang="en-US" dirty="0" err="1">
                <a:ea typeface="Calibri"/>
                <a:cs typeface="Calibri"/>
              </a:rPr>
              <a:t>ekranu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će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nam</a:t>
            </a:r>
            <a:r>
              <a:rPr lang="en-US" dirty="0">
                <a:ea typeface="Calibri"/>
                <a:cs typeface="Calibri"/>
              </a:rPr>
              <a:t> se </a:t>
            </a:r>
            <a:r>
              <a:rPr lang="en-US" dirty="0" err="1">
                <a:ea typeface="Calibri"/>
                <a:cs typeface="Calibri"/>
              </a:rPr>
              <a:t>prikazati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datoteke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postoje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SD </a:t>
            </a:r>
            <a:r>
              <a:rPr lang="en-US" dirty="0" err="1">
                <a:ea typeface="Calibri"/>
                <a:cs typeface="Calibri"/>
              </a:rPr>
              <a:t>kartici</a:t>
            </a:r>
          </a:p>
          <a:p>
            <a:pPr>
              <a:buClr>
                <a:srgbClr val="FFFFFF"/>
              </a:buClr>
            </a:pPr>
            <a:r>
              <a:rPr lang="en-US" dirty="0" err="1">
                <a:ea typeface="Calibri"/>
                <a:cs typeface="Calibri"/>
              </a:rPr>
              <a:t>Odabiremo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našu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datoteku</a:t>
            </a: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dirty="0" err="1">
                <a:ea typeface="Calibri"/>
                <a:cs typeface="Calibri"/>
              </a:rPr>
              <a:t>Postavke</a:t>
            </a:r>
            <a:r>
              <a:rPr lang="en-US" dirty="0">
                <a:ea typeface="Calibri"/>
                <a:cs typeface="Calibri"/>
              </a:rPr>
              <a:t> za </a:t>
            </a:r>
            <a:r>
              <a:rPr lang="en-US" dirty="0" err="1">
                <a:ea typeface="Calibri"/>
                <a:cs typeface="Calibri"/>
              </a:rPr>
              <a:t>printanje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</a:t>
            </a:r>
            <a:r>
              <a:rPr lang="en-US" dirty="0">
                <a:ea typeface="Calibri"/>
                <a:cs typeface="Calibri"/>
              </a:rPr>
              <a:t> 3d </a:t>
            </a:r>
            <a:r>
              <a:rPr lang="en-US" dirty="0" err="1">
                <a:ea typeface="Calibri"/>
                <a:cs typeface="Calibri"/>
              </a:rPr>
              <a:t>printeru</a:t>
            </a:r>
            <a:r>
              <a:rPr lang="en-US" dirty="0">
                <a:ea typeface="Calibri"/>
                <a:cs typeface="Calibri"/>
              </a:rPr>
              <a:t> : </a:t>
            </a:r>
            <a:r>
              <a:rPr lang="en-US" dirty="0" err="1">
                <a:ea typeface="Calibri"/>
                <a:cs typeface="Calibri"/>
              </a:rPr>
              <a:t>opcija</a:t>
            </a:r>
            <a:r>
              <a:rPr lang="en-US" dirty="0">
                <a:ea typeface="Calibri"/>
                <a:cs typeface="Calibri"/>
              </a:rPr>
              <a:t> Settings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Ako </a:t>
            </a:r>
            <a:r>
              <a:rPr lang="en-US" dirty="0" err="1">
                <a:ea typeface="Calibri"/>
                <a:cs typeface="Calibri"/>
              </a:rPr>
              <a:t>smo</a:t>
            </a:r>
            <a:r>
              <a:rPr lang="en-US" dirty="0">
                <a:ea typeface="Calibri"/>
                <a:cs typeface="Calibri"/>
              </a:rPr>
              <a:t> dobro </a:t>
            </a:r>
            <a:r>
              <a:rPr lang="en-US" dirty="0" err="1">
                <a:ea typeface="Calibri"/>
                <a:cs typeface="Calibri"/>
              </a:rPr>
              <a:t>postavili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postavke</a:t>
            </a:r>
            <a:r>
              <a:rPr lang="en-US" dirty="0">
                <a:ea typeface="Calibri"/>
                <a:cs typeface="Calibri"/>
              </a:rPr>
              <a:t> u </a:t>
            </a:r>
            <a:r>
              <a:rPr lang="en-US" dirty="0" err="1">
                <a:ea typeface="Calibri"/>
                <a:cs typeface="Calibri"/>
              </a:rPr>
              <a:t>programu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PrusaSlice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ovdje</a:t>
            </a:r>
            <a:r>
              <a:rPr lang="en-US" dirty="0">
                <a:ea typeface="Calibri"/>
                <a:cs typeface="Calibri"/>
              </a:rPr>
              <a:t> to ne </a:t>
            </a:r>
            <a:r>
              <a:rPr lang="en-US" dirty="0" err="1">
                <a:ea typeface="Calibri"/>
                <a:cs typeface="Calibri"/>
              </a:rPr>
              <a:t>trebamo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podešavati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76418" y="921678"/>
            <a:ext cx="6631696" cy="49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30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F341-7A8D-E931-7A02-00F7DD7C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3. 3D </a:t>
            </a:r>
            <a:r>
              <a:rPr lang="en-US" b="1" dirty="0" err="1"/>
              <a:t>printanje</a:t>
            </a:r>
            <a:endParaRPr lang="en-US" b="1" dirty="0"/>
          </a:p>
          <a:p>
            <a:pPr algn="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8877-9241-98E8-928A-567922CF0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9" y="1150076"/>
            <a:ext cx="3222654" cy="4557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>
                <a:ea typeface="+mn-lt"/>
                <a:cs typeface="+mn-lt"/>
              </a:rPr>
              <a:t>Pritisnete gumb Print</a:t>
            </a:r>
          </a:p>
          <a:p>
            <a:r>
              <a:rPr lang="en-US" dirty="0">
                <a:ea typeface="+mn-lt"/>
                <a:cs typeface="+mn-lt"/>
              </a:rPr>
              <a:t>Printer </a:t>
            </a:r>
            <a:r>
              <a:rPr lang="en-US" dirty="0" err="1">
                <a:ea typeface="+mn-lt"/>
                <a:cs typeface="+mn-lt"/>
              </a:rPr>
              <a:t>gradi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objekt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sloj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Vrijeme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printanja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zavisi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veličine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složenosti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postavki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87" y="1337886"/>
            <a:ext cx="3237257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6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28B2-4D77-28A6-82F2-A38CE2FD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>
                <a:latin typeface="Aptos"/>
              </a:rPr>
              <a:t>ZAVRŠNA OBRADA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2C7C-87F4-8CDD-FF62-ED5E4615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>
                <a:ea typeface="+mn-lt"/>
                <a:cs typeface="+mn-lt"/>
              </a:rPr>
              <a:t>Uklanjanje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potpornog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materijala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korišten</a:t>
            </a:r>
            <a:r>
              <a:rPr lang="en-US" dirty="0">
                <a:ea typeface="+mn-lt"/>
                <a:cs typeface="+mn-lt"/>
              </a:rPr>
              <a:t>).</a:t>
            </a:r>
            <a:endParaRPr lang="en-US" dirty="0"/>
          </a:p>
          <a:p>
            <a:r>
              <a:rPr lang="en-US" b="1" err="1">
                <a:ea typeface="+mn-lt"/>
                <a:cs typeface="+mn-lt"/>
              </a:rPr>
              <a:t>Brušenje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pranje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sušenje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posebno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kod</a:t>
            </a:r>
            <a:r>
              <a:rPr lang="en-US">
                <a:ea typeface="+mn-lt"/>
                <a:cs typeface="+mn-lt"/>
              </a:rPr>
              <a:t> SLA/DLP </a:t>
            </a:r>
            <a:r>
              <a:rPr lang="en-US" err="1">
                <a:ea typeface="+mn-lt"/>
                <a:cs typeface="+mn-lt"/>
              </a:rPr>
              <a:t>štampe</a:t>
            </a:r>
            <a:r>
              <a:rPr lang="en-US">
                <a:ea typeface="+mn-lt"/>
                <a:cs typeface="+mn-lt"/>
              </a:rPr>
              <a:t>).</a:t>
            </a:r>
            <a:endParaRPr lang="en-US"/>
          </a:p>
          <a:p>
            <a:r>
              <a:rPr lang="en-US" b="1" err="1">
                <a:ea typeface="+mn-lt"/>
                <a:cs typeface="+mn-lt"/>
              </a:rPr>
              <a:t>Dodatna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obrada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bojanje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lijepljenje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dijelova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lakiranje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47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GOTOVI 3d MODEL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43894" r="11401"/>
          <a:stretch/>
        </p:blipFill>
        <p:spPr>
          <a:xfrm>
            <a:off x="4036012" y="1700784"/>
            <a:ext cx="5391452" cy="45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523C-D7B6-AE91-2F3A-906F62D3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NEDOSTACI FFF/FDM 3D TEHNOLOGIJE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1B2E1B-329C-9348-9367-BA85869E9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21237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69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0B7E-ED85-80A7-20F5-DC51CFC2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SLA TEHNOLOGIJA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702CB8C1-D9B2-C755-063D-FDDA18E22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603662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23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3D43-9755-B457-867B-7111FBAC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4572000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Kako SLA 3D printanje funkcionira:</a:t>
            </a:r>
          </a:p>
          <a:p>
            <a:pPr algn="ctr"/>
            <a:endParaRPr lang="en-US" sz="4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7EF95B-C56C-6F43-BAFA-DBA3E1AB8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767400"/>
              </p:ext>
            </p:extLst>
          </p:nvPr>
        </p:nvGraphicFramePr>
        <p:xfrm>
          <a:off x="1030288" y="6937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33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89E9-27B3-407C-FA94-63150BC2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PREDNOSTI I NEDOSTACI SLA TEHNOLOGIJE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65F97F-C721-6B3C-D806-DC2D25BDA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24296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7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37C0-88DB-748E-9AD9-ABFAA4FE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FILAMENTI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A2BC78-6C55-AE96-4982-8D6322BB3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08752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20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8A51BAE5CF24EB53D54C6F47F8DA1" ma:contentTypeVersion="39" ma:contentTypeDescription="Create a new document." ma:contentTypeScope="" ma:versionID="645b23c9ff920147070cb1bc20821354">
  <xsd:schema xmlns:xsd="http://www.w3.org/2001/XMLSchema" xmlns:xs="http://www.w3.org/2001/XMLSchema" xmlns:p="http://schemas.microsoft.com/office/2006/metadata/properties" xmlns:ns3="41a68943-6721-478c-8c0e-6c969a54981a" xmlns:ns4="5f51d39f-e41f-4a36-8da7-c3d9be1b3858" targetNamespace="http://schemas.microsoft.com/office/2006/metadata/properties" ma:root="true" ma:fieldsID="fbb5c47df3155e75f4ba0a123b8d040a" ns3:_="" ns4:_="">
    <xsd:import namespace="41a68943-6721-478c-8c0e-6c969a54981a"/>
    <xsd:import namespace="5f51d39f-e41f-4a36-8da7-c3d9be1b38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Teams_Channel_Section_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68943-6721-478c-8c0e-6c969a549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6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1d39f-e41f-4a36-8da7-c3d9be1b385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41a68943-6721-478c-8c0e-6c969a54981a" xsi:nil="true"/>
    <Owner xmlns="41a68943-6721-478c-8c0e-6c969a54981a">
      <UserInfo>
        <DisplayName/>
        <AccountId xsi:nil="true"/>
        <AccountType/>
      </UserInfo>
    </Owner>
    <Student_Groups xmlns="41a68943-6721-478c-8c0e-6c969a54981a">
      <UserInfo>
        <DisplayName/>
        <AccountId xsi:nil="true"/>
        <AccountType/>
      </UserInfo>
    </Student_Groups>
    <LMS_Mappings xmlns="41a68943-6721-478c-8c0e-6c969a54981a" xsi:nil="true"/>
    <Invited_Students xmlns="41a68943-6721-478c-8c0e-6c969a54981a" xsi:nil="true"/>
    <Templates xmlns="41a68943-6721-478c-8c0e-6c969a54981a" xsi:nil="true"/>
    <Has_Teacher_Only_SectionGroup xmlns="41a68943-6721-478c-8c0e-6c969a54981a" xsi:nil="true"/>
    <CultureName xmlns="41a68943-6721-478c-8c0e-6c969a54981a" xsi:nil="true"/>
    <AppVersion xmlns="41a68943-6721-478c-8c0e-6c969a54981a" xsi:nil="true"/>
    <DefaultSectionNames xmlns="41a68943-6721-478c-8c0e-6c969a54981a" xsi:nil="true"/>
    <Is_Collaboration_Space_Locked xmlns="41a68943-6721-478c-8c0e-6c969a54981a" xsi:nil="true"/>
    <Teams_Channel_Section_Location xmlns="41a68943-6721-478c-8c0e-6c969a54981a" xsi:nil="true"/>
    <Math_Settings xmlns="41a68943-6721-478c-8c0e-6c969a54981a" xsi:nil="true"/>
    <Self_Registration_Enabled xmlns="41a68943-6721-478c-8c0e-6c969a54981a" xsi:nil="true"/>
    <Teachers xmlns="41a68943-6721-478c-8c0e-6c969a54981a">
      <UserInfo>
        <DisplayName/>
        <AccountId xsi:nil="true"/>
        <AccountType/>
      </UserInfo>
    </Teachers>
    <IsNotebookLocked xmlns="41a68943-6721-478c-8c0e-6c969a54981a" xsi:nil="true"/>
    <_activity xmlns="41a68943-6721-478c-8c0e-6c969a54981a" xsi:nil="true"/>
    <Distribution_Groups xmlns="41a68943-6721-478c-8c0e-6c969a54981a" xsi:nil="true"/>
    <TeamsChannelId xmlns="41a68943-6721-478c-8c0e-6c969a54981a" xsi:nil="true"/>
    <NotebookType xmlns="41a68943-6721-478c-8c0e-6c969a54981a" xsi:nil="true"/>
    <FolderType xmlns="41a68943-6721-478c-8c0e-6c969a54981a" xsi:nil="true"/>
    <Students xmlns="41a68943-6721-478c-8c0e-6c969a54981a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C8334472-21C6-4112-B40B-F0D59416A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a68943-6721-478c-8c0e-6c969a54981a"/>
    <ds:schemaRef ds:uri="5f51d39f-e41f-4a36-8da7-c3d9be1b3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A61AF2-BC00-40FE-B3A5-6E09B76732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9C080-AF75-4CE4-B113-2F8E3458267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1a68943-6721-478c-8c0e-6c969a54981a"/>
    <ds:schemaRef ds:uri="http://purl.org/dc/terms/"/>
    <ds:schemaRef ds:uri="http://schemas.openxmlformats.org/package/2006/metadata/core-properties"/>
    <ds:schemaRef ds:uri="5f51d39f-e41f-4a36-8da7-c3d9be1b385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63</TotalTime>
  <Words>1081</Words>
  <Application>Microsoft Office PowerPoint</Application>
  <PresentationFormat>Široki zaslon</PresentationFormat>
  <Paragraphs>324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46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Courier New</vt:lpstr>
      <vt:lpstr>Wingdings</vt:lpstr>
      <vt:lpstr>1_Nebeski</vt:lpstr>
      <vt:lpstr>Nebeski</vt:lpstr>
      <vt:lpstr>3D PRINTANJE</vt:lpstr>
      <vt:lpstr> 3D PRINTANJE</vt:lpstr>
      <vt:lpstr>FDM/FFF tehnologija</vt:lpstr>
      <vt:lpstr>PREDNOSTI FDM/FFF 3D TEHNOLOGIJE</vt:lpstr>
      <vt:lpstr>NEDOSTACI FFF/FDM 3D TEHNOLOGIJE</vt:lpstr>
      <vt:lpstr>SLA TEHNOLOGIJA</vt:lpstr>
      <vt:lpstr>Kako SLA 3D printanje funkcionira: </vt:lpstr>
      <vt:lpstr>PREDNOSTI I NEDOSTACI SLA TEHNOLOGIJE</vt:lpstr>
      <vt:lpstr>FILAMENTI</vt:lpstr>
      <vt:lpstr>VRTE FILAMENTA</vt:lpstr>
      <vt:lpstr>PLA</vt:lpstr>
      <vt:lpstr>ABS</vt:lpstr>
      <vt:lpstr>PETG </vt:lpstr>
      <vt:lpstr>OSNOVNE FAZE 3D PRINTANJA</vt:lpstr>
      <vt:lpstr>Ideja – 3d modela</vt:lpstr>
      <vt:lpstr>Najpopularnije stranice za besplatne 3D modele  (.STL format)</vt:lpstr>
      <vt:lpstr>Najpopularnije stranice za besplatne 3D modele (.STL format)</vt:lpstr>
      <vt:lpstr>Thingiverse https://www.thingiverse.com/ </vt:lpstr>
      <vt:lpstr>PRIMJER 3D MODELA</vt:lpstr>
      <vt:lpstr>PREUZIMANJE DATOTEKE</vt:lpstr>
      <vt:lpstr>2. Priprema modela (slicing)</vt:lpstr>
      <vt:lpstr>PRUSASLICER</vt:lpstr>
      <vt:lpstr>INSTALACIJA PROGRAMA</vt:lpstr>
      <vt:lpstr>POKRETANJE PROGRAMA</vt:lpstr>
      <vt:lpstr>OTVARANJE .STL DATOTEKE</vt:lpstr>
      <vt:lpstr>SLIKA 3D MODELA</vt:lpstr>
      <vt:lpstr>PLATER</vt:lpstr>
      <vt:lpstr>Podešavanja za slajsing</vt:lpstr>
      <vt:lpstr>PRUSASLICER</vt:lpstr>
      <vt:lpstr>“Layers and Perimeters</vt:lpstr>
      <vt:lpstr>Perimeters (Wall Line Count)</vt:lpstr>
      <vt:lpstr>INFIL</vt:lpstr>
      <vt:lpstr>2. Infill Pattern (Uzorak ispune)</vt:lpstr>
      <vt:lpstr>filament</vt:lpstr>
      <vt:lpstr>filament</vt:lpstr>
      <vt:lpstr>PowerPoint prezentacija</vt:lpstr>
      <vt:lpstr>PowerPoint prezentacija</vt:lpstr>
      <vt:lpstr>PowerPoint prezentacija</vt:lpstr>
      <vt:lpstr>slajsanje</vt:lpstr>
      <vt:lpstr>SLAJSANJE izezivanje modela na slojeve </vt:lpstr>
      <vt:lpstr>PRIPREMA ZA IZRADU G KODA</vt:lpstr>
      <vt:lpstr>IZRADA G-CODE</vt:lpstr>
      <vt:lpstr>Učitanje g-code datoteke </vt:lpstr>
      <vt:lpstr>3. 3D printanje </vt:lpstr>
      <vt:lpstr>ZAVRŠNA OBRADA</vt:lpstr>
      <vt:lpstr>GOTOVI 3d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PRINTANJE</dc:title>
  <dc:creator>Korisnik</dc:creator>
  <cp:lastModifiedBy>Katica Jukić</cp:lastModifiedBy>
  <cp:revision>1072</cp:revision>
  <dcterms:created xsi:type="dcterms:W3CDTF">2025-08-02T07:35:28Z</dcterms:created>
  <dcterms:modified xsi:type="dcterms:W3CDTF">2025-10-30T11:20:28Z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0x010100FE18A51BAE5CF24EB53D54C6F47F8DA1</vt:lpwstr>
  </property>
</Properties>
</file>